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9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95" r:id="rId12"/>
    <p:sldId id="296" r:id="rId13"/>
    <p:sldId id="293" r:id="rId14"/>
    <p:sldId id="294" r:id="rId15"/>
    <p:sldId id="291" r:id="rId16"/>
    <p:sldId id="292" r:id="rId17"/>
    <p:sldId id="290" r:id="rId18"/>
    <p:sldId id="287" r:id="rId19"/>
    <p:sldId id="305" r:id="rId20"/>
    <p:sldId id="306" r:id="rId21"/>
    <p:sldId id="307" r:id="rId22"/>
    <p:sldId id="308" r:id="rId23"/>
    <p:sldId id="288" r:id="rId24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6600"/>
    <a:srgbClr val="FF7C80"/>
    <a:srgbClr val="CCECFF"/>
    <a:srgbClr val="99CCFF"/>
    <a:srgbClr val="FF99FF"/>
    <a:srgbClr val="003300"/>
    <a:srgbClr val="CCFF99"/>
    <a:srgbClr val="66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01" d="100"/>
          <a:sy n="101" d="100"/>
        </p:scale>
        <p:origin x="1518" y="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4234694-40F2-462A-B9A8-87C6C026CA98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B8173B5F-0944-4B8A-9DFA-7F9EF76DFF48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9DC1D74F-78F4-4977-AFC0-4E19970A2EB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53BF50B-B82C-4DC1-AB10-A69F1A84A044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873C0C3C-2DBC-43EE-BC2E-8E870E6055C4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86B4D90-4958-4A84-A096-57C364C645C2}"/>
              </a:ext>
            </a:extLst>
          </p:cNvPr>
          <p:cNvSpPr/>
          <p:nvPr userDrawn="1"/>
        </p:nvSpPr>
        <p:spPr bwMode="auto">
          <a:xfrm rot="16200000">
            <a:off x="5306048" y="-3575533"/>
            <a:ext cx="1129858" cy="8280923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C1452A4-C953-46EA-AD4A-7481DE4DFBE8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C0000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3756322-062A-40C8-BB66-D3B395291DF5}"/>
              </a:ext>
            </a:extLst>
          </p:cNvPr>
          <p:cNvSpPr txBox="1"/>
          <p:nvPr userDrawn="1"/>
        </p:nvSpPr>
        <p:spPr>
          <a:xfrm>
            <a:off x="2096362" y="331251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島の名前で都道府県を当ててみよう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0A30040-BB4E-4169-A96D-0DBE234997CA}"/>
              </a:ext>
            </a:extLst>
          </p:cNvPr>
          <p:cNvSpPr txBox="1"/>
          <p:nvPr userDrawn="1"/>
        </p:nvSpPr>
        <p:spPr>
          <a:xfrm>
            <a:off x="2096364" y="331251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島の名前で都道府県を当ててみよう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981167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50B8284-062B-439A-A46A-52251A607F44}"/>
              </a:ext>
            </a:extLst>
          </p:cNvPr>
          <p:cNvSpPr/>
          <p:nvPr userDrawn="1"/>
        </p:nvSpPr>
        <p:spPr bwMode="auto">
          <a:xfrm rot="16200000">
            <a:off x="4440787" y="-4440788"/>
            <a:ext cx="1129858" cy="10011435"/>
          </a:xfrm>
          <a:prstGeom prst="rect">
            <a:avLst/>
          </a:prstGeom>
          <a:solidFill>
            <a:srgbClr val="00B0F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5BA66709-3008-49E8-9419-34BF7B42182A}"/>
              </a:ext>
            </a:extLst>
          </p:cNvPr>
          <p:cNvSpPr/>
          <p:nvPr userDrawn="1"/>
        </p:nvSpPr>
        <p:spPr bwMode="auto">
          <a:xfrm rot="16200000">
            <a:off x="300329" y="-300329"/>
            <a:ext cx="1129858" cy="1730515"/>
          </a:xfrm>
          <a:prstGeom prst="rect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lvl="0" algn="ctr"/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1ADB27C-052A-463D-9CB4-122E7AB56C25}"/>
              </a:ext>
            </a:extLst>
          </p:cNvPr>
          <p:cNvGrpSpPr/>
          <p:nvPr userDrawn="1"/>
        </p:nvGrpSpPr>
        <p:grpSpPr>
          <a:xfrm>
            <a:off x="10011435" y="0"/>
            <a:ext cx="2180569" cy="1129858"/>
            <a:chOff x="10011435" y="0"/>
            <a:chExt cx="2180569" cy="1129858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4819B848-BC5E-4152-AB89-43618AEDBC7C}"/>
                </a:ext>
              </a:extLst>
            </p:cNvPr>
            <p:cNvSpPr/>
            <p:nvPr/>
          </p:nvSpPr>
          <p:spPr bwMode="auto">
            <a:xfrm rot="16200000">
              <a:off x="10536791" y="-525356"/>
              <a:ext cx="1129858" cy="2180569"/>
            </a:xfrm>
            <a:prstGeom prst="rect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6C3F9C8E-D263-4DB3-A194-F5F1777F67C3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381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381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AAC32C2-B414-4AC9-810F-3634F12D964E}"/>
                </a:ext>
              </a:extLst>
            </p:cNvPr>
            <p:cNvSpPr/>
            <p:nvPr/>
          </p:nvSpPr>
          <p:spPr>
            <a:xfrm>
              <a:off x="10168675" y="141989"/>
              <a:ext cx="1935215" cy="901745"/>
            </a:xfrm>
            <a:custGeom>
              <a:avLst/>
              <a:gdLst>
                <a:gd name="connsiteX0" fmla="*/ 3886200 w 49034698"/>
                <a:gd name="connsiteY0" fmla="*/ 46443899 h 56921399"/>
                <a:gd name="connsiteX1" fmla="*/ 4457700 w 49034698"/>
                <a:gd name="connsiteY1" fmla="*/ 46596299 h 56921399"/>
                <a:gd name="connsiteX2" fmla="*/ 4457700 w 49034698"/>
                <a:gd name="connsiteY2" fmla="*/ 46901099 h 56921399"/>
                <a:gd name="connsiteX3" fmla="*/ 4838700 w 49034698"/>
                <a:gd name="connsiteY3" fmla="*/ 47701199 h 56921399"/>
                <a:gd name="connsiteX4" fmla="*/ 5638800 w 49034698"/>
                <a:gd name="connsiteY4" fmla="*/ 47815499 h 56921399"/>
                <a:gd name="connsiteX5" fmla="*/ 6248399 w 49034698"/>
                <a:gd name="connsiteY5" fmla="*/ 47548799 h 56921399"/>
                <a:gd name="connsiteX6" fmla="*/ 6667498 w 49034698"/>
                <a:gd name="connsiteY6" fmla="*/ 47929799 h 56921399"/>
                <a:gd name="connsiteX7" fmla="*/ 6362700 w 49034698"/>
                <a:gd name="connsiteY7" fmla="*/ 48463199 h 56921399"/>
                <a:gd name="connsiteX8" fmla="*/ 5829300 w 49034698"/>
                <a:gd name="connsiteY8" fmla="*/ 48653699 h 56921399"/>
                <a:gd name="connsiteX9" fmla="*/ 5829300 w 49034698"/>
                <a:gd name="connsiteY9" fmla="*/ 48996599 h 56921399"/>
                <a:gd name="connsiteX10" fmla="*/ 7124698 w 49034698"/>
                <a:gd name="connsiteY10" fmla="*/ 49148999 h 56921399"/>
                <a:gd name="connsiteX11" fmla="*/ 7124698 w 49034698"/>
                <a:gd name="connsiteY11" fmla="*/ 49987199 h 56921399"/>
                <a:gd name="connsiteX12" fmla="*/ 7467598 w 49034698"/>
                <a:gd name="connsiteY12" fmla="*/ 50253899 h 56921399"/>
                <a:gd name="connsiteX13" fmla="*/ 6400798 w 49034698"/>
                <a:gd name="connsiteY13" fmla="*/ 51587399 h 56921399"/>
                <a:gd name="connsiteX14" fmla="*/ 5334000 w 49034698"/>
                <a:gd name="connsiteY14" fmla="*/ 55664099 h 56921399"/>
                <a:gd name="connsiteX15" fmla="*/ 4724400 w 49034698"/>
                <a:gd name="connsiteY15" fmla="*/ 55397399 h 56921399"/>
                <a:gd name="connsiteX16" fmla="*/ 4495800 w 49034698"/>
                <a:gd name="connsiteY16" fmla="*/ 55625999 h 56921399"/>
                <a:gd name="connsiteX17" fmla="*/ 4914900 w 49034698"/>
                <a:gd name="connsiteY17" fmla="*/ 56349899 h 56921399"/>
                <a:gd name="connsiteX18" fmla="*/ 3505200 w 49034698"/>
                <a:gd name="connsiteY18" fmla="*/ 56921399 h 56921399"/>
                <a:gd name="connsiteX19" fmla="*/ 3581399 w 49034698"/>
                <a:gd name="connsiteY19" fmla="*/ 56197499 h 56921399"/>
                <a:gd name="connsiteX20" fmla="*/ 3619500 w 49034698"/>
                <a:gd name="connsiteY20" fmla="*/ 55092599 h 56921399"/>
                <a:gd name="connsiteX21" fmla="*/ 3086099 w 49034698"/>
                <a:gd name="connsiteY21" fmla="*/ 54902099 h 56921399"/>
                <a:gd name="connsiteX22" fmla="*/ 2781300 w 49034698"/>
                <a:gd name="connsiteY22" fmla="*/ 55664099 h 56921399"/>
                <a:gd name="connsiteX23" fmla="*/ 3124198 w 49034698"/>
                <a:gd name="connsiteY23" fmla="*/ 56121299 h 56921399"/>
                <a:gd name="connsiteX24" fmla="*/ 3009900 w 49034698"/>
                <a:gd name="connsiteY24" fmla="*/ 56464199 h 56921399"/>
                <a:gd name="connsiteX25" fmla="*/ 1828800 w 49034698"/>
                <a:gd name="connsiteY25" fmla="*/ 56349899 h 56921399"/>
                <a:gd name="connsiteX26" fmla="*/ 1828800 w 49034698"/>
                <a:gd name="connsiteY26" fmla="*/ 55702199 h 56921399"/>
                <a:gd name="connsiteX27" fmla="*/ 2171698 w 49034698"/>
                <a:gd name="connsiteY27" fmla="*/ 55664099 h 56921399"/>
                <a:gd name="connsiteX28" fmla="*/ 2324099 w 49034698"/>
                <a:gd name="connsiteY28" fmla="*/ 54787799 h 56921399"/>
                <a:gd name="connsiteX29" fmla="*/ 1676399 w 49034698"/>
                <a:gd name="connsiteY29" fmla="*/ 54140099 h 56921399"/>
                <a:gd name="connsiteX30" fmla="*/ 1638300 w 49034698"/>
                <a:gd name="connsiteY30" fmla="*/ 53187599 h 56921399"/>
                <a:gd name="connsiteX31" fmla="*/ 1295399 w 49034698"/>
                <a:gd name="connsiteY31" fmla="*/ 52349399 h 56921399"/>
                <a:gd name="connsiteX32" fmla="*/ 1676399 w 49034698"/>
                <a:gd name="connsiteY32" fmla="*/ 51815999 h 56921399"/>
                <a:gd name="connsiteX33" fmla="*/ 2400299 w 49034698"/>
                <a:gd name="connsiteY33" fmla="*/ 51892199 h 56921399"/>
                <a:gd name="connsiteX34" fmla="*/ 3238499 w 49034698"/>
                <a:gd name="connsiteY34" fmla="*/ 50787299 h 56921399"/>
                <a:gd name="connsiteX35" fmla="*/ 2133599 w 49034698"/>
                <a:gd name="connsiteY35" fmla="*/ 49453799 h 56921399"/>
                <a:gd name="connsiteX36" fmla="*/ 1828800 w 49034698"/>
                <a:gd name="connsiteY36" fmla="*/ 49568099 h 56921399"/>
                <a:gd name="connsiteX37" fmla="*/ 2209799 w 49034698"/>
                <a:gd name="connsiteY37" fmla="*/ 50977799 h 56921399"/>
                <a:gd name="connsiteX38" fmla="*/ 1600200 w 49034698"/>
                <a:gd name="connsiteY38" fmla="*/ 51282599 h 56921399"/>
                <a:gd name="connsiteX39" fmla="*/ 1600200 w 49034698"/>
                <a:gd name="connsiteY39" fmla="*/ 50901599 h 56921399"/>
                <a:gd name="connsiteX40" fmla="*/ 609599 w 49034698"/>
                <a:gd name="connsiteY40" fmla="*/ 51206399 h 56921399"/>
                <a:gd name="connsiteX41" fmla="*/ 114300 w 49034698"/>
                <a:gd name="connsiteY41" fmla="*/ 49987199 h 56921399"/>
                <a:gd name="connsiteX42" fmla="*/ 990600 w 49034698"/>
                <a:gd name="connsiteY42" fmla="*/ 50444399 h 56921399"/>
                <a:gd name="connsiteX43" fmla="*/ 952500 w 49034698"/>
                <a:gd name="connsiteY43" fmla="*/ 49796699 h 56921399"/>
                <a:gd name="connsiteX44" fmla="*/ 76200 w 49034698"/>
                <a:gd name="connsiteY44" fmla="*/ 49377599 h 56921399"/>
                <a:gd name="connsiteX45" fmla="*/ 0 w 49034698"/>
                <a:gd name="connsiteY45" fmla="*/ 48729899 h 56921399"/>
                <a:gd name="connsiteX46" fmla="*/ 914400 w 49034698"/>
                <a:gd name="connsiteY46" fmla="*/ 48577499 h 56921399"/>
                <a:gd name="connsiteX47" fmla="*/ 1409699 w 49034698"/>
                <a:gd name="connsiteY47" fmla="*/ 48005999 h 56921399"/>
                <a:gd name="connsiteX48" fmla="*/ 1752600 w 49034698"/>
                <a:gd name="connsiteY48" fmla="*/ 48082199 h 56921399"/>
                <a:gd name="connsiteX49" fmla="*/ 2133599 w 49034698"/>
                <a:gd name="connsiteY49" fmla="*/ 47548799 h 56921399"/>
                <a:gd name="connsiteX50" fmla="*/ 2552700 w 49034698"/>
                <a:gd name="connsiteY50" fmla="*/ 47548799 h 56921399"/>
                <a:gd name="connsiteX51" fmla="*/ 2933700 w 49034698"/>
                <a:gd name="connsiteY51" fmla="*/ 46748699 h 56921399"/>
                <a:gd name="connsiteX52" fmla="*/ 14096998 w 49034698"/>
                <a:gd name="connsiteY52" fmla="*/ 45072299 h 56921399"/>
                <a:gd name="connsiteX53" fmla="*/ 15430498 w 49034698"/>
                <a:gd name="connsiteY53" fmla="*/ 45681899 h 56921399"/>
                <a:gd name="connsiteX54" fmla="*/ 15620998 w 49034698"/>
                <a:gd name="connsiteY54" fmla="*/ 46939199 h 56921399"/>
                <a:gd name="connsiteX55" fmla="*/ 15049498 w 49034698"/>
                <a:gd name="connsiteY55" fmla="*/ 47510699 h 56921399"/>
                <a:gd name="connsiteX56" fmla="*/ 14782798 w 49034698"/>
                <a:gd name="connsiteY56" fmla="*/ 47815499 h 56921399"/>
                <a:gd name="connsiteX57" fmla="*/ 13944598 w 49034698"/>
                <a:gd name="connsiteY57" fmla="*/ 48767999 h 56921399"/>
                <a:gd name="connsiteX58" fmla="*/ 13106398 w 49034698"/>
                <a:gd name="connsiteY58" fmla="*/ 48005999 h 56921399"/>
                <a:gd name="connsiteX59" fmla="*/ 11582400 w 49034698"/>
                <a:gd name="connsiteY59" fmla="*/ 48463199 h 56921399"/>
                <a:gd name="connsiteX60" fmla="*/ 10248898 w 49034698"/>
                <a:gd name="connsiteY60" fmla="*/ 50977799 h 56921399"/>
                <a:gd name="connsiteX61" fmla="*/ 9296398 w 49034698"/>
                <a:gd name="connsiteY61" fmla="*/ 50558699 h 56921399"/>
                <a:gd name="connsiteX62" fmla="*/ 8496298 w 49034698"/>
                <a:gd name="connsiteY62" fmla="*/ 48310799 h 56921399"/>
                <a:gd name="connsiteX63" fmla="*/ 9639298 w 49034698"/>
                <a:gd name="connsiteY63" fmla="*/ 47282099 h 56921399"/>
                <a:gd name="connsiteX64" fmla="*/ 9677400 w 49034698"/>
                <a:gd name="connsiteY64" fmla="*/ 46558199 h 56921399"/>
                <a:gd name="connsiteX65" fmla="*/ 10439398 w 49034698"/>
                <a:gd name="connsiteY65" fmla="*/ 45872399 h 56921399"/>
                <a:gd name="connsiteX66" fmla="*/ 11315698 w 49034698"/>
                <a:gd name="connsiteY66" fmla="*/ 46367699 h 56921399"/>
                <a:gd name="connsiteX67" fmla="*/ 12039598 w 49034698"/>
                <a:gd name="connsiteY67" fmla="*/ 46139099 h 56921399"/>
                <a:gd name="connsiteX68" fmla="*/ 12572998 w 49034698"/>
                <a:gd name="connsiteY68" fmla="*/ 45415199 h 56921399"/>
                <a:gd name="connsiteX69" fmla="*/ 34534926 w 49034698"/>
                <a:gd name="connsiteY69" fmla="*/ 17030700 h 56921399"/>
                <a:gd name="connsiteX70" fmla="*/ 35906526 w 49034698"/>
                <a:gd name="connsiteY70" fmla="*/ 17749157 h 56921399"/>
                <a:gd name="connsiteX71" fmla="*/ 36559670 w 49034698"/>
                <a:gd name="connsiteY71" fmla="*/ 17618529 h 56921399"/>
                <a:gd name="connsiteX72" fmla="*/ 36167782 w 49034698"/>
                <a:gd name="connsiteY72" fmla="*/ 20884243 h 56921399"/>
                <a:gd name="connsiteX73" fmla="*/ 38061898 w 49034698"/>
                <a:gd name="connsiteY73" fmla="*/ 24476530 h 56921399"/>
                <a:gd name="connsiteX74" fmla="*/ 37735326 w 49034698"/>
                <a:gd name="connsiteY74" fmla="*/ 26631901 h 56921399"/>
                <a:gd name="connsiteX75" fmla="*/ 36624982 w 49034698"/>
                <a:gd name="connsiteY75" fmla="*/ 28199444 h 56921399"/>
                <a:gd name="connsiteX76" fmla="*/ 36820926 w 49034698"/>
                <a:gd name="connsiteY76" fmla="*/ 29897613 h 56921399"/>
                <a:gd name="connsiteX77" fmla="*/ 35188070 w 49034698"/>
                <a:gd name="connsiteY77" fmla="*/ 30028243 h 56921399"/>
                <a:gd name="connsiteX78" fmla="*/ 34861498 w 49034698"/>
                <a:gd name="connsiteY78" fmla="*/ 31595785 h 56921399"/>
                <a:gd name="connsiteX79" fmla="*/ 34926810 w 49034698"/>
                <a:gd name="connsiteY79" fmla="*/ 35188071 h 56921399"/>
                <a:gd name="connsiteX80" fmla="*/ 34665554 w 49034698"/>
                <a:gd name="connsiteY80" fmla="*/ 35645271 h 56921399"/>
                <a:gd name="connsiteX81" fmla="*/ 33816470 w 49034698"/>
                <a:gd name="connsiteY81" fmla="*/ 38127213 h 56921399"/>
                <a:gd name="connsiteX82" fmla="*/ 34600242 w 49034698"/>
                <a:gd name="connsiteY82" fmla="*/ 40021327 h 56921399"/>
                <a:gd name="connsiteX83" fmla="*/ 33032698 w 49034698"/>
                <a:gd name="connsiteY83" fmla="*/ 40739785 h 56921399"/>
                <a:gd name="connsiteX84" fmla="*/ 33032698 w 49034698"/>
                <a:gd name="connsiteY84" fmla="*/ 42046071 h 56921399"/>
                <a:gd name="connsiteX85" fmla="*/ 31399842 w 49034698"/>
                <a:gd name="connsiteY85" fmla="*/ 42699213 h 56921399"/>
                <a:gd name="connsiteX86" fmla="*/ 31269210 w 49034698"/>
                <a:gd name="connsiteY86" fmla="*/ 41850127 h 56921399"/>
                <a:gd name="connsiteX87" fmla="*/ 31922354 w 49034698"/>
                <a:gd name="connsiteY87" fmla="*/ 40086643 h 56921399"/>
                <a:gd name="connsiteX88" fmla="*/ 31334526 w 49034698"/>
                <a:gd name="connsiteY88" fmla="*/ 39956013 h 56921399"/>
                <a:gd name="connsiteX89" fmla="*/ 30746698 w 49034698"/>
                <a:gd name="connsiteY89" fmla="*/ 41458243 h 56921399"/>
                <a:gd name="connsiteX90" fmla="*/ 29244470 w 49034698"/>
                <a:gd name="connsiteY90" fmla="*/ 41458243 h 56921399"/>
                <a:gd name="connsiteX91" fmla="*/ 28983210 w 49034698"/>
                <a:gd name="connsiteY91" fmla="*/ 43287043 h 56921399"/>
                <a:gd name="connsiteX92" fmla="*/ 28264754 w 49034698"/>
                <a:gd name="connsiteY92" fmla="*/ 43940185 h 56921399"/>
                <a:gd name="connsiteX93" fmla="*/ 27938182 w 49034698"/>
                <a:gd name="connsiteY93" fmla="*/ 42046071 h 56921399"/>
                <a:gd name="connsiteX94" fmla="*/ 26566582 w 49034698"/>
                <a:gd name="connsiteY94" fmla="*/ 43940185 h 56921399"/>
                <a:gd name="connsiteX95" fmla="*/ 23104928 w 49034698"/>
                <a:gd name="connsiteY95" fmla="*/ 43417671 h 56921399"/>
                <a:gd name="connsiteX96" fmla="*/ 21929270 w 49034698"/>
                <a:gd name="connsiteY96" fmla="*/ 42437955 h 56921399"/>
                <a:gd name="connsiteX97" fmla="*/ 21341442 w 49034698"/>
                <a:gd name="connsiteY97" fmla="*/ 43940185 h 56921399"/>
                <a:gd name="connsiteX98" fmla="*/ 22778354 w 49034698"/>
                <a:gd name="connsiteY98" fmla="*/ 45311787 h 56921399"/>
                <a:gd name="connsiteX99" fmla="*/ 20818926 w 49034698"/>
                <a:gd name="connsiteY99" fmla="*/ 45834299 h 56921399"/>
                <a:gd name="connsiteX100" fmla="*/ 19316700 w 49034698"/>
                <a:gd name="connsiteY100" fmla="*/ 47859043 h 56921399"/>
                <a:gd name="connsiteX101" fmla="*/ 19055442 w 49034698"/>
                <a:gd name="connsiteY101" fmla="*/ 48446871 h 56921399"/>
                <a:gd name="connsiteX102" fmla="*/ 17291954 w 49034698"/>
                <a:gd name="connsiteY102" fmla="*/ 47467155 h 56921399"/>
                <a:gd name="connsiteX103" fmla="*/ 16704126 w 49034698"/>
                <a:gd name="connsiteY103" fmla="*/ 45507727 h 56921399"/>
                <a:gd name="connsiteX104" fmla="*/ 18010412 w 49034698"/>
                <a:gd name="connsiteY104" fmla="*/ 44332071 h 56921399"/>
                <a:gd name="connsiteX105" fmla="*/ 17553214 w 49034698"/>
                <a:gd name="connsiteY105" fmla="*/ 43678927 h 56921399"/>
                <a:gd name="connsiteX106" fmla="*/ 14940644 w 49034698"/>
                <a:gd name="connsiteY106" fmla="*/ 43874871 h 56921399"/>
                <a:gd name="connsiteX107" fmla="*/ 8082642 w 49034698"/>
                <a:gd name="connsiteY107" fmla="*/ 46291499 h 56921399"/>
                <a:gd name="connsiteX108" fmla="*/ 4816927 w 49034698"/>
                <a:gd name="connsiteY108" fmla="*/ 45964927 h 56921399"/>
                <a:gd name="connsiteX109" fmla="*/ 4490357 w 49034698"/>
                <a:gd name="connsiteY109" fmla="*/ 45050527 h 56921399"/>
                <a:gd name="connsiteX110" fmla="*/ 10499270 w 49034698"/>
                <a:gd name="connsiteY110" fmla="*/ 40609155 h 56921399"/>
                <a:gd name="connsiteX111" fmla="*/ 12524012 w 49034698"/>
                <a:gd name="connsiteY111" fmla="*/ 40870413 h 56921399"/>
                <a:gd name="connsiteX112" fmla="*/ 17226642 w 49034698"/>
                <a:gd name="connsiteY112" fmla="*/ 39760071 h 56921399"/>
                <a:gd name="connsiteX113" fmla="*/ 18336986 w 49034698"/>
                <a:gd name="connsiteY113" fmla="*/ 40674471 h 56921399"/>
                <a:gd name="connsiteX114" fmla="*/ 19577954 w 49034698"/>
                <a:gd name="connsiteY114" fmla="*/ 40151955 h 56921399"/>
                <a:gd name="connsiteX115" fmla="*/ 19577954 w 49034698"/>
                <a:gd name="connsiteY115" fmla="*/ 38649727 h 56921399"/>
                <a:gd name="connsiteX116" fmla="*/ 21602698 w 49034698"/>
                <a:gd name="connsiteY116" fmla="*/ 36429043 h 56921399"/>
                <a:gd name="connsiteX117" fmla="*/ 22190526 w 49034698"/>
                <a:gd name="connsiteY117" fmla="*/ 33293955 h 56921399"/>
                <a:gd name="connsiteX118" fmla="*/ 23823382 w 49034698"/>
                <a:gd name="connsiteY118" fmla="*/ 33293955 h 56921399"/>
                <a:gd name="connsiteX119" fmla="*/ 23235554 w 49034698"/>
                <a:gd name="connsiteY119" fmla="*/ 34404299 h 56921399"/>
                <a:gd name="connsiteX120" fmla="*/ 23235554 w 49034698"/>
                <a:gd name="connsiteY120" fmla="*/ 35775899 h 56921399"/>
                <a:gd name="connsiteX121" fmla="*/ 29962926 w 49034698"/>
                <a:gd name="connsiteY121" fmla="*/ 30812013 h 56921399"/>
                <a:gd name="connsiteX122" fmla="*/ 31595782 w 49034698"/>
                <a:gd name="connsiteY122" fmla="*/ 20622987 h 56921399"/>
                <a:gd name="connsiteX123" fmla="*/ 32444870 w 49034698"/>
                <a:gd name="connsiteY123" fmla="*/ 20100472 h 56921399"/>
                <a:gd name="connsiteX124" fmla="*/ 33098010 w 49034698"/>
                <a:gd name="connsiteY124" fmla="*/ 18663557 h 56921399"/>
                <a:gd name="connsiteX125" fmla="*/ 33881782 w 49034698"/>
                <a:gd name="connsiteY125" fmla="*/ 18794187 h 56921399"/>
                <a:gd name="connsiteX126" fmla="*/ 34208354 w 49034698"/>
                <a:gd name="connsiteY126" fmla="*/ 19969843 h 56921399"/>
                <a:gd name="connsiteX127" fmla="*/ 35579954 w 49034698"/>
                <a:gd name="connsiteY127" fmla="*/ 19577957 h 56921399"/>
                <a:gd name="connsiteX128" fmla="*/ 35579954 w 49034698"/>
                <a:gd name="connsiteY128" fmla="*/ 18336987 h 56921399"/>
                <a:gd name="connsiteX129" fmla="*/ 34208354 w 49034698"/>
                <a:gd name="connsiteY129" fmla="*/ 18663557 h 56921399"/>
                <a:gd name="connsiteX130" fmla="*/ 37566598 w 49034698"/>
                <a:gd name="connsiteY130" fmla="*/ 0 h 56921399"/>
                <a:gd name="connsiteX131" fmla="*/ 40690798 w 49034698"/>
                <a:gd name="connsiteY131" fmla="*/ 4191000 h 56921399"/>
                <a:gd name="connsiteX132" fmla="*/ 44843698 w 49034698"/>
                <a:gd name="connsiteY132" fmla="*/ 6362700 h 56921399"/>
                <a:gd name="connsiteX133" fmla="*/ 45186598 w 49034698"/>
                <a:gd name="connsiteY133" fmla="*/ 7048500 h 56921399"/>
                <a:gd name="connsiteX134" fmla="*/ 46405798 w 49034698"/>
                <a:gd name="connsiteY134" fmla="*/ 7124699 h 56921399"/>
                <a:gd name="connsiteX135" fmla="*/ 48310798 w 49034698"/>
                <a:gd name="connsiteY135" fmla="*/ 5333999 h 56921399"/>
                <a:gd name="connsiteX136" fmla="*/ 47548798 w 49034698"/>
                <a:gd name="connsiteY136" fmla="*/ 7772400 h 56921399"/>
                <a:gd name="connsiteX137" fmla="*/ 48044098 w 49034698"/>
                <a:gd name="connsiteY137" fmla="*/ 9334500 h 56921399"/>
                <a:gd name="connsiteX138" fmla="*/ 49034698 w 49034698"/>
                <a:gd name="connsiteY138" fmla="*/ 10058400 h 56921399"/>
                <a:gd name="connsiteX139" fmla="*/ 45758098 w 49034698"/>
                <a:gd name="connsiteY139" fmla="*/ 11163300 h 56921399"/>
                <a:gd name="connsiteX140" fmla="*/ 44653198 w 49034698"/>
                <a:gd name="connsiteY140" fmla="*/ 10896599 h 56921399"/>
                <a:gd name="connsiteX141" fmla="*/ 42367198 w 49034698"/>
                <a:gd name="connsiteY141" fmla="*/ 13030200 h 56921399"/>
                <a:gd name="connsiteX142" fmla="*/ 41986198 w 49034698"/>
                <a:gd name="connsiteY142" fmla="*/ 15621000 h 56921399"/>
                <a:gd name="connsiteX143" fmla="*/ 36918898 w 49034698"/>
                <a:gd name="connsiteY143" fmla="*/ 12382500 h 56921399"/>
                <a:gd name="connsiteX144" fmla="*/ 35166298 w 49034698"/>
                <a:gd name="connsiteY144" fmla="*/ 13639800 h 56921399"/>
                <a:gd name="connsiteX145" fmla="*/ 33261298 w 49034698"/>
                <a:gd name="connsiteY145" fmla="*/ 12877800 h 56921399"/>
                <a:gd name="connsiteX146" fmla="*/ 32689798 w 49034698"/>
                <a:gd name="connsiteY146" fmla="*/ 14058900 h 56921399"/>
                <a:gd name="connsiteX147" fmla="*/ 34137598 w 49034698"/>
                <a:gd name="connsiteY147" fmla="*/ 14706600 h 56921399"/>
                <a:gd name="connsiteX148" fmla="*/ 35242498 w 49034698"/>
                <a:gd name="connsiteY148" fmla="*/ 15849600 h 56921399"/>
                <a:gd name="connsiteX149" fmla="*/ 34785298 w 49034698"/>
                <a:gd name="connsiteY149" fmla="*/ 16306800 h 56921399"/>
                <a:gd name="connsiteX150" fmla="*/ 33756598 w 49034698"/>
                <a:gd name="connsiteY150" fmla="*/ 15887700 h 56921399"/>
                <a:gd name="connsiteX151" fmla="*/ 33032698 w 49034698"/>
                <a:gd name="connsiteY151" fmla="*/ 17297400 h 56921399"/>
                <a:gd name="connsiteX152" fmla="*/ 32346898 w 49034698"/>
                <a:gd name="connsiteY152" fmla="*/ 17602200 h 56921399"/>
                <a:gd name="connsiteX153" fmla="*/ 31699198 w 49034698"/>
                <a:gd name="connsiteY153" fmla="*/ 16802100 h 56921399"/>
                <a:gd name="connsiteX154" fmla="*/ 32270698 w 49034698"/>
                <a:gd name="connsiteY154" fmla="*/ 15125699 h 56921399"/>
                <a:gd name="connsiteX155" fmla="*/ 31241998 w 49034698"/>
                <a:gd name="connsiteY155" fmla="*/ 14173199 h 56921399"/>
                <a:gd name="connsiteX156" fmla="*/ 31661098 w 49034698"/>
                <a:gd name="connsiteY156" fmla="*/ 12496800 h 56921399"/>
                <a:gd name="connsiteX157" fmla="*/ 33451798 w 49034698"/>
                <a:gd name="connsiteY157" fmla="*/ 11087100 h 56921399"/>
                <a:gd name="connsiteX158" fmla="*/ 32918398 w 49034698"/>
                <a:gd name="connsiteY158" fmla="*/ 10020300 h 56921399"/>
                <a:gd name="connsiteX159" fmla="*/ 33146998 w 49034698"/>
                <a:gd name="connsiteY159" fmla="*/ 9486899 h 56921399"/>
                <a:gd name="connsiteX160" fmla="*/ 35547298 w 49034698"/>
                <a:gd name="connsiteY160" fmla="*/ 10248900 h 56921399"/>
                <a:gd name="connsiteX161" fmla="*/ 37376098 w 49034698"/>
                <a:gd name="connsiteY161" fmla="*/ 4114800 h 56921399"/>
                <a:gd name="connsiteX162" fmla="*/ 36918898 w 49034698"/>
                <a:gd name="connsiteY162" fmla="*/ 876300 h 56921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</a:cxnLst>
              <a:rect l="l" t="t" r="r" b="b"/>
              <a:pathLst>
                <a:path w="49034698" h="56921399">
                  <a:moveTo>
                    <a:pt x="3886200" y="46443899"/>
                  </a:moveTo>
                  <a:lnTo>
                    <a:pt x="4457700" y="46596299"/>
                  </a:lnTo>
                  <a:lnTo>
                    <a:pt x="4457700" y="46901099"/>
                  </a:lnTo>
                  <a:lnTo>
                    <a:pt x="4838700" y="47701199"/>
                  </a:lnTo>
                  <a:lnTo>
                    <a:pt x="5638800" y="47815499"/>
                  </a:lnTo>
                  <a:lnTo>
                    <a:pt x="6248399" y="47548799"/>
                  </a:lnTo>
                  <a:lnTo>
                    <a:pt x="6667498" y="47929799"/>
                  </a:lnTo>
                  <a:lnTo>
                    <a:pt x="6362700" y="48463199"/>
                  </a:lnTo>
                  <a:lnTo>
                    <a:pt x="5829300" y="48653699"/>
                  </a:lnTo>
                  <a:lnTo>
                    <a:pt x="5829300" y="48996599"/>
                  </a:lnTo>
                  <a:lnTo>
                    <a:pt x="7124698" y="49148999"/>
                  </a:lnTo>
                  <a:lnTo>
                    <a:pt x="7124698" y="49987199"/>
                  </a:lnTo>
                  <a:lnTo>
                    <a:pt x="7467598" y="50253899"/>
                  </a:lnTo>
                  <a:lnTo>
                    <a:pt x="6400798" y="51587399"/>
                  </a:lnTo>
                  <a:lnTo>
                    <a:pt x="5334000" y="55664099"/>
                  </a:lnTo>
                  <a:lnTo>
                    <a:pt x="4724400" y="55397399"/>
                  </a:lnTo>
                  <a:lnTo>
                    <a:pt x="4495800" y="55625999"/>
                  </a:lnTo>
                  <a:lnTo>
                    <a:pt x="4914900" y="56349899"/>
                  </a:lnTo>
                  <a:lnTo>
                    <a:pt x="3505200" y="56921399"/>
                  </a:lnTo>
                  <a:lnTo>
                    <a:pt x="3581399" y="56197499"/>
                  </a:lnTo>
                  <a:lnTo>
                    <a:pt x="3619500" y="55092599"/>
                  </a:lnTo>
                  <a:lnTo>
                    <a:pt x="3086099" y="54902099"/>
                  </a:lnTo>
                  <a:lnTo>
                    <a:pt x="2781300" y="55664099"/>
                  </a:lnTo>
                  <a:lnTo>
                    <a:pt x="3124198" y="56121299"/>
                  </a:lnTo>
                  <a:lnTo>
                    <a:pt x="3009900" y="56464199"/>
                  </a:lnTo>
                  <a:lnTo>
                    <a:pt x="1828800" y="56349899"/>
                  </a:lnTo>
                  <a:lnTo>
                    <a:pt x="1828800" y="55702199"/>
                  </a:lnTo>
                  <a:lnTo>
                    <a:pt x="2171698" y="55664099"/>
                  </a:lnTo>
                  <a:lnTo>
                    <a:pt x="2324099" y="54787799"/>
                  </a:lnTo>
                  <a:lnTo>
                    <a:pt x="1676399" y="54140099"/>
                  </a:lnTo>
                  <a:lnTo>
                    <a:pt x="1638300" y="53187599"/>
                  </a:lnTo>
                  <a:lnTo>
                    <a:pt x="1295399" y="52349399"/>
                  </a:lnTo>
                  <a:lnTo>
                    <a:pt x="1676399" y="51815999"/>
                  </a:lnTo>
                  <a:lnTo>
                    <a:pt x="2400299" y="51892199"/>
                  </a:lnTo>
                  <a:lnTo>
                    <a:pt x="3238499" y="50787299"/>
                  </a:lnTo>
                  <a:lnTo>
                    <a:pt x="2133599" y="49453799"/>
                  </a:lnTo>
                  <a:lnTo>
                    <a:pt x="1828800" y="49568099"/>
                  </a:lnTo>
                  <a:lnTo>
                    <a:pt x="2209799" y="50977799"/>
                  </a:lnTo>
                  <a:lnTo>
                    <a:pt x="1600200" y="51282599"/>
                  </a:lnTo>
                  <a:lnTo>
                    <a:pt x="1600200" y="50901599"/>
                  </a:lnTo>
                  <a:lnTo>
                    <a:pt x="609599" y="51206399"/>
                  </a:lnTo>
                  <a:lnTo>
                    <a:pt x="114300" y="49987199"/>
                  </a:lnTo>
                  <a:lnTo>
                    <a:pt x="990600" y="50444399"/>
                  </a:lnTo>
                  <a:lnTo>
                    <a:pt x="952500" y="49796699"/>
                  </a:lnTo>
                  <a:lnTo>
                    <a:pt x="76200" y="49377599"/>
                  </a:lnTo>
                  <a:lnTo>
                    <a:pt x="0" y="48729899"/>
                  </a:lnTo>
                  <a:lnTo>
                    <a:pt x="914400" y="48577499"/>
                  </a:lnTo>
                  <a:lnTo>
                    <a:pt x="1409699" y="48005999"/>
                  </a:lnTo>
                  <a:lnTo>
                    <a:pt x="1752600" y="48082199"/>
                  </a:lnTo>
                  <a:lnTo>
                    <a:pt x="2133599" y="47548799"/>
                  </a:lnTo>
                  <a:lnTo>
                    <a:pt x="2552700" y="47548799"/>
                  </a:lnTo>
                  <a:lnTo>
                    <a:pt x="2933700" y="46748699"/>
                  </a:lnTo>
                  <a:close/>
                  <a:moveTo>
                    <a:pt x="14096998" y="45072299"/>
                  </a:moveTo>
                  <a:lnTo>
                    <a:pt x="15430498" y="45681899"/>
                  </a:lnTo>
                  <a:lnTo>
                    <a:pt x="15620998" y="46939199"/>
                  </a:lnTo>
                  <a:lnTo>
                    <a:pt x="15049498" y="47510699"/>
                  </a:lnTo>
                  <a:lnTo>
                    <a:pt x="14782798" y="47815499"/>
                  </a:lnTo>
                  <a:lnTo>
                    <a:pt x="13944598" y="48767999"/>
                  </a:lnTo>
                  <a:lnTo>
                    <a:pt x="13106398" y="48005999"/>
                  </a:lnTo>
                  <a:lnTo>
                    <a:pt x="11582400" y="48463199"/>
                  </a:lnTo>
                  <a:lnTo>
                    <a:pt x="10248898" y="50977799"/>
                  </a:lnTo>
                  <a:lnTo>
                    <a:pt x="9296398" y="50558699"/>
                  </a:lnTo>
                  <a:lnTo>
                    <a:pt x="8496298" y="48310799"/>
                  </a:lnTo>
                  <a:lnTo>
                    <a:pt x="9639298" y="47282099"/>
                  </a:lnTo>
                  <a:lnTo>
                    <a:pt x="9677400" y="46558199"/>
                  </a:lnTo>
                  <a:lnTo>
                    <a:pt x="10439398" y="45872399"/>
                  </a:lnTo>
                  <a:lnTo>
                    <a:pt x="11315698" y="46367699"/>
                  </a:lnTo>
                  <a:lnTo>
                    <a:pt x="12039598" y="46139099"/>
                  </a:lnTo>
                  <a:lnTo>
                    <a:pt x="12572998" y="45415199"/>
                  </a:lnTo>
                  <a:close/>
                  <a:moveTo>
                    <a:pt x="34534926" y="17030700"/>
                  </a:moveTo>
                  <a:lnTo>
                    <a:pt x="35906526" y="17749157"/>
                  </a:lnTo>
                  <a:lnTo>
                    <a:pt x="36559670" y="17618529"/>
                  </a:lnTo>
                  <a:lnTo>
                    <a:pt x="36167782" y="20884243"/>
                  </a:lnTo>
                  <a:lnTo>
                    <a:pt x="38061898" y="24476530"/>
                  </a:lnTo>
                  <a:lnTo>
                    <a:pt x="37735326" y="26631901"/>
                  </a:lnTo>
                  <a:lnTo>
                    <a:pt x="36624982" y="28199444"/>
                  </a:lnTo>
                  <a:lnTo>
                    <a:pt x="36820926" y="29897613"/>
                  </a:lnTo>
                  <a:lnTo>
                    <a:pt x="35188070" y="30028243"/>
                  </a:lnTo>
                  <a:lnTo>
                    <a:pt x="34861498" y="31595785"/>
                  </a:lnTo>
                  <a:lnTo>
                    <a:pt x="34926810" y="35188071"/>
                  </a:lnTo>
                  <a:lnTo>
                    <a:pt x="34665554" y="35645271"/>
                  </a:lnTo>
                  <a:lnTo>
                    <a:pt x="33816470" y="38127213"/>
                  </a:lnTo>
                  <a:lnTo>
                    <a:pt x="34600242" y="40021327"/>
                  </a:lnTo>
                  <a:lnTo>
                    <a:pt x="33032698" y="40739785"/>
                  </a:lnTo>
                  <a:lnTo>
                    <a:pt x="33032698" y="42046071"/>
                  </a:lnTo>
                  <a:lnTo>
                    <a:pt x="31399842" y="42699213"/>
                  </a:lnTo>
                  <a:lnTo>
                    <a:pt x="31269210" y="41850127"/>
                  </a:lnTo>
                  <a:lnTo>
                    <a:pt x="31922354" y="40086643"/>
                  </a:lnTo>
                  <a:lnTo>
                    <a:pt x="31334526" y="39956013"/>
                  </a:lnTo>
                  <a:lnTo>
                    <a:pt x="30746698" y="41458243"/>
                  </a:lnTo>
                  <a:lnTo>
                    <a:pt x="29244470" y="41458243"/>
                  </a:lnTo>
                  <a:lnTo>
                    <a:pt x="28983210" y="43287043"/>
                  </a:lnTo>
                  <a:lnTo>
                    <a:pt x="28264754" y="43940185"/>
                  </a:lnTo>
                  <a:lnTo>
                    <a:pt x="27938182" y="42046071"/>
                  </a:lnTo>
                  <a:lnTo>
                    <a:pt x="26566582" y="43940185"/>
                  </a:lnTo>
                  <a:lnTo>
                    <a:pt x="23104928" y="43417671"/>
                  </a:lnTo>
                  <a:lnTo>
                    <a:pt x="21929270" y="42437955"/>
                  </a:lnTo>
                  <a:lnTo>
                    <a:pt x="21341442" y="43940185"/>
                  </a:lnTo>
                  <a:lnTo>
                    <a:pt x="22778354" y="45311787"/>
                  </a:lnTo>
                  <a:lnTo>
                    <a:pt x="20818926" y="45834299"/>
                  </a:lnTo>
                  <a:lnTo>
                    <a:pt x="19316700" y="47859043"/>
                  </a:lnTo>
                  <a:lnTo>
                    <a:pt x="19055442" y="48446871"/>
                  </a:lnTo>
                  <a:lnTo>
                    <a:pt x="17291954" y="47467155"/>
                  </a:lnTo>
                  <a:lnTo>
                    <a:pt x="16704126" y="45507727"/>
                  </a:lnTo>
                  <a:lnTo>
                    <a:pt x="18010412" y="44332071"/>
                  </a:lnTo>
                  <a:lnTo>
                    <a:pt x="17553214" y="43678927"/>
                  </a:lnTo>
                  <a:lnTo>
                    <a:pt x="14940644" y="43874871"/>
                  </a:lnTo>
                  <a:lnTo>
                    <a:pt x="8082642" y="46291499"/>
                  </a:lnTo>
                  <a:lnTo>
                    <a:pt x="4816927" y="45964927"/>
                  </a:lnTo>
                  <a:lnTo>
                    <a:pt x="4490357" y="45050527"/>
                  </a:lnTo>
                  <a:lnTo>
                    <a:pt x="10499270" y="40609155"/>
                  </a:lnTo>
                  <a:lnTo>
                    <a:pt x="12524012" y="40870413"/>
                  </a:lnTo>
                  <a:lnTo>
                    <a:pt x="17226642" y="39760071"/>
                  </a:lnTo>
                  <a:lnTo>
                    <a:pt x="18336986" y="40674471"/>
                  </a:lnTo>
                  <a:lnTo>
                    <a:pt x="19577954" y="40151955"/>
                  </a:lnTo>
                  <a:lnTo>
                    <a:pt x="19577954" y="38649727"/>
                  </a:lnTo>
                  <a:lnTo>
                    <a:pt x="21602698" y="36429043"/>
                  </a:lnTo>
                  <a:lnTo>
                    <a:pt x="22190526" y="33293955"/>
                  </a:lnTo>
                  <a:lnTo>
                    <a:pt x="23823382" y="33293955"/>
                  </a:lnTo>
                  <a:lnTo>
                    <a:pt x="23235554" y="34404299"/>
                  </a:lnTo>
                  <a:lnTo>
                    <a:pt x="23235554" y="35775899"/>
                  </a:lnTo>
                  <a:lnTo>
                    <a:pt x="29962926" y="30812013"/>
                  </a:lnTo>
                  <a:lnTo>
                    <a:pt x="31595782" y="20622987"/>
                  </a:lnTo>
                  <a:lnTo>
                    <a:pt x="32444870" y="20100472"/>
                  </a:lnTo>
                  <a:lnTo>
                    <a:pt x="33098010" y="18663557"/>
                  </a:lnTo>
                  <a:lnTo>
                    <a:pt x="33881782" y="18794187"/>
                  </a:lnTo>
                  <a:lnTo>
                    <a:pt x="34208354" y="19969843"/>
                  </a:lnTo>
                  <a:lnTo>
                    <a:pt x="35579954" y="19577957"/>
                  </a:lnTo>
                  <a:lnTo>
                    <a:pt x="35579954" y="18336987"/>
                  </a:lnTo>
                  <a:lnTo>
                    <a:pt x="34208354" y="18663557"/>
                  </a:lnTo>
                  <a:close/>
                  <a:moveTo>
                    <a:pt x="37566598" y="0"/>
                  </a:moveTo>
                  <a:lnTo>
                    <a:pt x="40690798" y="4191000"/>
                  </a:lnTo>
                  <a:lnTo>
                    <a:pt x="44843698" y="6362700"/>
                  </a:lnTo>
                  <a:lnTo>
                    <a:pt x="45186598" y="7048500"/>
                  </a:lnTo>
                  <a:lnTo>
                    <a:pt x="46405798" y="7124699"/>
                  </a:lnTo>
                  <a:lnTo>
                    <a:pt x="48310798" y="5333999"/>
                  </a:lnTo>
                  <a:lnTo>
                    <a:pt x="47548798" y="7772400"/>
                  </a:lnTo>
                  <a:lnTo>
                    <a:pt x="48044098" y="9334500"/>
                  </a:lnTo>
                  <a:lnTo>
                    <a:pt x="49034698" y="10058400"/>
                  </a:lnTo>
                  <a:lnTo>
                    <a:pt x="45758098" y="11163300"/>
                  </a:lnTo>
                  <a:lnTo>
                    <a:pt x="44653198" y="10896599"/>
                  </a:lnTo>
                  <a:lnTo>
                    <a:pt x="42367198" y="13030200"/>
                  </a:lnTo>
                  <a:lnTo>
                    <a:pt x="41986198" y="15621000"/>
                  </a:lnTo>
                  <a:lnTo>
                    <a:pt x="36918898" y="12382500"/>
                  </a:lnTo>
                  <a:lnTo>
                    <a:pt x="35166298" y="13639800"/>
                  </a:lnTo>
                  <a:lnTo>
                    <a:pt x="33261298" y="12877800"/>
                  </a:lnTo>
                  <a:lnTo>
                    <a:pt x="32689798" y="14058900"/>
                  </a:lnTo>
                  <a:lnTo>
                    <a:pt x="34137598" y="14706600"/>
                  </a:lnTo>
                  <a:lnTo>
                    <a:pt x="35242498" y="15849600"/>
                  </a:lnTo>
                  <a:lnTo>
                    <a:pt x="34785298" y="16306800"/>
                  </a:lnTo>
                  <a:lnTo>
                    <a:pt x="33756598" y="15887700"/>
                  </a:lnTo>
                  <a:lnTo>
                    <a:pt x="33032698" y="17297400"/>
                  </a:lnTo>
                  <a:lnTo>
                    <a:pt x="32346898" y="17602200"/>
                  </a:lnTo>
                  <a:lnTo>
                    <a:pt x="31699198" y="16802100"/>
                  </a:lnTo>
                  <a:lnTo>
                    <a:pt x="32270698" y="15125699"/>
                  </a:lnTo>
                  <a:lnTo>
                    <a:pt x="31241998" y="14173199"/>
                  </a:lnTo>
                  <a:lnTo>
                    <a:pt x="31661098" y="12496800"/>
                  </a:lnTo>
                  <a:lnTo>
                    <a:pt x="33451798" y="11087100"/>
                  </a:lnTo>
                  <a:lnTo>
                    <a:pt x="32918398" y="10020300"/>
                  </a:lnTo>
                  <a:lnTo>
                    <a:pt x="33146998" y="9486899"/>
                  </a:lnTo>
                  <a:lnTo>
                    <a:pt x="35547298" y="10248900"/>
                  </a:lnTo>
                  <a:lnTo>
                    <a:pt x="37376098" y="4114800"/>
                  </a:lnTo>
                  <a:lnTo>
                    <a:pt x="36918898" y="876300"/>
                  </a:ln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5DB88D32-8313-4361-A5CB-884456CAC196}"/>
                </a:ext>
              </a:extLst>
            </p:cNvPr>
            <p:cNvSpPr txBox="1"/>
            <p:nvPr/>
          </p:nvSpPr>
          <p:spPr>
            <a:xfrm>
              <a:off x="10168110" y="144095"/>
              <a:ext cx="990110" cy="5386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</a:t>
              </a:r>
              <a:endParaRPr lang="en-US" altLang="ja-JP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839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6684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8" r:id="rId3"/>
    <p:sldLayoutId id="2147483657" r:id="rId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652D40DD-DB99-4433-B35C-EB0ADEB4E37A}"/>
              </a:ext>
            </a:extLst>
          </p:cNvPr>
          <p:cNvSpPr/>
          <p:nvPr/>
        </p:nvSpPr>
        <p:spPr bwMode="auto">
          <a:xfrm>
            <a:off x="-4824" y="0"/>
            <a:ext cx="12196823" cy="6857999"/>
          </a:xfrm>
          <a:prstGeom prst="rect">
            <a:avLst/>
          </a:prstGeom>
          <a:gradFill flip="none" rotWithShape="1">
            <a:gsLst>
              <a:gs pos="0">
                <a:srgbClr val="99FFCC"/>
              </a:gs>
              <a:gs pos="50000">
                <a:srgbClr val="00B0F0"/>
              </a:gs>
              <a:gs pos="100000">
                <a:srgbClr val="0070C0"/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ED13B250-28CB-48BB-885F-BE0D8FE697E2}"/>
              </a:ext>
            </a:extLst>
          </p:cNvPr>
          <p:cNvGrpSpPr/>
          <p:nvPr/>
        </p:nvGrpSpPr>
        <p:grpSpPr>
          <a:xfrm>
            <a:off x="606209" y="641862"/>
            <a:ext cx="5530871" cy="721722"/>
            <a:chOff x="606209" y="641862"/>
            <a:chExt cx="5530871" cy="721722"/>
          </a:xfrm>
        </p:grpSpPr>
        <p:sp>
          <p:nvSpPr>
            <p:cNvPr id="145" name="テキスト ボックス 144">
              <a:extLst>
                <a:ext uri="{FF2B5EF4-FFF2-40B4-BE49-F238E27FC236}">
                  <a16:creationId xmlns:a16="http://schemas.microsoft.com/office/drawing/2014/main" id="{BE2C13E0-53C1-44DB-B340-E7E6B913AEA2}"/>
                </a:ext>
              </a:extLst>
            </p:cNvPr>
            <p:cNvSpPr txBox="1"/>
            <p:nvPr/>
          </p:nvSpPr>
          <p:spPr>
            <a:xfrm>
              <a:off x="606209" y="641862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1270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1270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52" name="テキスト ボックス 151">
              <a:extLst>
                <a:ext uri="{FF2B5EF4-FFF2-40B4-BE49-F238E27FC236}">
                  <a16:creationId xmlns:a16="http://schemas.microsoft.com/office/drawing/2014/main" id="{1FAACD44-04DF-4102-9C29-34FE861CD427}"/>
                </a:ext>
              </a:extLst>
            </p:cNvPr>
            <p:cNvSpPr txBox="1"/>
            <p:nvPr/>
          </p:nvSpPr>
          <p:spPr>
            <a:xfrm>
              <a:off x="606209" y="642984"/>
              <a:ext cx="5530871" cy="7206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5400" b="1" dirty="0">
                  <a:ln w="76200">
                    <a:noFill/>
                  </a:ln>
                  <a:solidFill>
                    <a:srgbClr val="002060"/>
                  </a:solidFill>
                  <a:latin typeface="+mj-ea"/>
                  <a:ea typeface="+mj-ea"/>
                </a:rPr>
                <a:t>日本地図クイズ</a:t>
              </a:r>
              <a:endParaRPr kumimoji="1" lang="ja-JP" altLang="en-US" sz="5400" b="1" dirty="0">
                <a:ln w="76200">
                  <a:noFill/>
                </a:ln>
                <a:solidFill>
                  <a:srgbClr val="002060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191" name="図 190">
            <a:extLst>
              <a:ext uri="{FF2B5EF4-FFF2-40B4-BE49-F238E27FC236}">
                <a16:creationId xmlns:a16="http://schemas.microsoft.com/office/drawing/2014/main" id="{A87B1E37-ED15-4948-BF65-091CB9B808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1038" y="152116"/>
            <a:ext cx="9089924" cy="6553768"/>
          </a:xfrm>
          <a:prstGeom prst="rect">
            <a:avLst/>
          </a:prstGeom>
        </p:spPr>
      </p:pic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5CA1007-A7B1-4245-A534-98F47913E891}"/>
              </a:ext>
            </a:extLst>
          </p:cNvPr>
          <p:cNvGrpSpPr/>
          <p:nvPr/>
        </p:nvGrpSpPr>
        <p:grpSpPr>
          <a:xfrm>
            <a:off x="9163327" y="6274768"/>
            <a:ext cx="2836008" cy="423601"/>
            <a:chOff x="9163327" y="6274768"/>
            <a:chExt cx="2836008" cy="423601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8747FD2-FDAE-40E6-9F36-9D8F152FC3C7}"/>
                </a:ext>
              </a:extLst>
            </p:cNvPr>
            <p:cNvGrpSpPr/>
            <p:nvPr/>
          </p:nvGrpSpPr>
          <p:grpSpPr>
            <a:xfrm>
              <a:off x="10101445" y="6274768"/>
              <a:ext cx="948945" cy="423601"/>
              <a:chOff x="516332" y="2971800"/>
              <a:chExt cx="1960168" cy="749299"/>
            </a:xfrm>
          </p:grpSpPr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AA900A32-344D-455F-8C3D-F1C16FE2C8CC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51050AFC-9E0A-40AC-ACE3-0E9C0B1BF168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/>
                    </a:solidFill>
                    <a:latin typeface="+mj-ea"/>
                    <a:ea typeface="+mj-ea"/>
                  </a:rPr>
                  <a:t>普 通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DF3D845-E011-4BAC-846E-04479D94A04C}"/>
                </a:ext>
              </a:extLst>
            </p:cNvPr>
            <p:cNvGrpSpPr/>
            <p:nvPr/>
          </p:nvGrpSpPr>
          <p:grpSpPr>
            <a:xfrm>
              <a:off x="9163327" y="6274768"/>
              <a:ext cx="948945" cy="423601"/>
              <a:chOff x="516332" y="2971800"/>
              <a:chExt cx="1960168" cy="749299"/>
            </a:xfrm>
          </p:grpSpPr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52A9EF26-97B1-4AFD-B4A6-1B429EEFC0A1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DFB7F37A-6030-4D57-85BD-E1B852744E84}"/>
                  </a:ext>
                </a:extLst>
              </p:cNvPr>
              <p:cNvSpPr txBox="1"/>
              <p:nvPr/>
            </p:nvSpPr>
            <p:spPr>
              <a:xfrm>
                <a:off x="708101" y="3085281"/>
                <a:ext cx="1590600" cy="50882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やさしい</a:t>
                </a:r>
                <a:endParaRPr kumimoji="1" lang="ja-JP" altLang="en-US" sz="5400" b="1" dirty="0">
                  <a:ln w="76200">
                    <a:noFill/>
                  </a:ln>
                  <a:solidFill>
                    <a:schemeClr val="bg1">
                      <a:alpha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E79E7C0-8332-46F8-A7D8-A81FB7A4BAA0}"/>
                </a:ext>
              </a:extLst>
            </p:cNvPr>
            <p:cNvGrpSpPr/>
            <p:nvPr/>
          </p:nvGrpSpPr>
          <p:grpSpPr>
            <a:xfrm>
              <a:off x="11050390" y="6274768"/>
              <a:ext cx="948945" cy="423601"/>
              <a:chOff x="516332" y="2971800"/>
              <a:chExt cx="1960168" cy="749299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0BBF26AA-F1FC-45F9-9F3D-AF5A3755D3D5}"/>
                  </a:ext>
                </a:extLst>
              </p:cNvPr>
              <p:cNvSpPr/>
              <p:nvPr/>
            </p:nvSpPr>
            <p:spPr bwMode="auto">
              <a:xfrm>
                <a:off x="516332" y="2971800"/>
                <a:ext cx="1960168" cy="74929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30895681-C7A7-4372-A661-D14935ADF0A5}"/>
                  </a:ext>
                </a:extLst>
              </p:cNvPr>
              <p:cNvSpPr txBox="1"/>
              <p:nvPr/>
            </p:nvSpPr>
            <p:spPr>
              <a:xfrm>
                <a:off x="708100" y="3085280"/>
                <a:ext cx="1590600" cy="50881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5400" b="1" dirty="0">
                    <a:ln w="76200">
                      <a:noFill/>
                    </a:ln>
                    <a:solidFill>
                      <a:schemeClr val="bg1">
                        <a:alpha val="50000"/>
                      </a:schemeClr>
                    </a:solidFill>
                    <a:latin typeface="+mj-ea"/>
                    <a:ea typeface="+mj-ea"/>
                  </a:rPr>
                  <a:t>難しい</a:t>
                </a:r>
              </a:p>
            </p:txBody>
          </p:sp>
        </p:grp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503C9EA-7424-4577-A593-A75455AA2A86}"/>
              </a:ext>
            </a:extLst>
          </p:cNvPr>
          <p:cNvSpPr txBox="1"/>
          <p:nvPr/>
        </p:nvSpPr>
        <p:spPr>
          <a:xfrm>
            <a:off x="8173279" y="4861043"/>
            <a:ext cx="34163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どの都道府県か</a:t>
            </a:r>
          </a:p>
          <a:p>
            <a:r>
              <a:rPr kumimoji="1" lang="ja-JP" altLang="en-US" sz="3600" b="1" dirty="0">
                <a:solidFill>
                  <a:schemeClr val="bg1"/>
                </a:solidFill>
                <a:latin typeface="+mj-ea"/>
                <a:ea typeface="+mj-ea"/>
              </a:rPr>
              <a:t>わかるかな？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B3E149A0-A44A-4453-857B-720BFB73B07D}"/>
              </a:ext>
            </a:extLst>
          </p:cNvPr>
          <p:cNvSpPr txBox="1"/>
          <p:nvPr/>
        </p:nvSpPr>
        <p:spPr>
          <a:xfrm>
            <a:off x="425370" y="1619603"/>
            <a:ext cx="69557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b="1" dirty="0">
                <a:solidFill>
                  <a:schemeClr val="bg1"/>
                </a:solidFill>
                <a:latin typeface="+mj-ea"/>
                <a:ea typeface="+mj-ea"/>
              </a:rPr>
              <a:t>～この島はどの都道府県～</a:t>
            </a:r>
            <a:endParaRPr kumimoji="1" lang="en-US" altLang="ja-JP" sz="4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5D4FBC4-F2A9-B44E-0477-CC8373525BD6}"/>
              </a:ext>
            </a:extLst>
          </p:cNvPr>
          <p:cNvSpPr txBox="1"/>
          <p:nvPr/>
        </p:nvSpPr>
        <p:spPr>
          <a:xfrm rot="20384708">
            <a:off x="6374195" y="629185"/>
            <a:ext cx="1561638" cy="586108"/>
          </a:xfrm>
          <a:prstGeom prst="rect">
            <a:avLst/>
          </a:prstGeom>
          <a:solidFill>
            <a:srgbClr val="002060"/>
          </a:solidFill>
        </p:spPr>
        <p:txBody>
          <a:bodyPr wrap="square" lIns="144000" tIns="108000" rIns="144000" rtlCol="0">
            <a:spAutoFit/>
          </a:bodyPr>
          <a:lstStyle/>
          <a:p>
            <a:pPr algn="ctr"/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全</a:t>
            </a:r>
            <a:r>
              <a:rPr lang="en-US" altLang="ja-JP" sz="2800" b="1" dirty="0"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lang="ja-JP" altLang="en-US" sz="2800" b="1" dirty="0">
                <a:solidFill>
                  <a:schemeClr val="bg1"/>
                </a:solidFill>
                <a:latin typeface="+mj-ea"/>
                <a:ea typeface="+mj-ea"/>
              </a:rPr>
              <a:t>問</a:t>
            </a:r>
            <a:endParaRPr kumimoji="1" lang="en-US" altLang="ja-JP" sz="28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香川県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A999BC4D-0D70-DA82-1E10-B322EEE4C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5BAD6E21-03A8-928E-6F30-1BF4CCB51F3E}"/>
              </a:ext>
            </a:extLst>
          </p:cNvPr>
          <p:cNvSpPr/>
          <p:nvPr/>
        </p:nvSpPr>
        <p:spPr bwMode="auto">
          <a:xfrm>
            <a:off x="5312724" y="3774422"/>
            <a:ext cx="126052" cy="126052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7" name="直線矢印コネクタ 236">
            <a:extLst>
              <a:ext uri="{FF2B5EF4-FFF2-40B4-BE49-F238E27FC236}">
                <a16:creationId xmlns:a16="http://schemas.microsoft.com/office/drawing/2014/main" id="{5B6479CF-4F7C-58F6-A614-EAD620BE7B38}"/>
              </a:ext>
            </a:extLst>
          </p:cNvPr>
          <p:cNvCxnSpPr>
            <a:cxnSpLocks/>
            <a:endCxn id="4" idx="5"/>
          </p:cNvCxnSpPr>
          <p:nvPr/>
        </p:nvCxnSpPr>
        <p:spPr bwMode="auto">
          <a:xfrm flipH="1" flipV="1">
            <a:off x="5420316" y="3882014"/>
            <a:ext cx="1257414" cy="1167404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267F81-1AC0-F84C-0311-46A3A00FAFA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711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622DCE3-94B9-3F7E-B5D3-3FC77226DA02}"/>
              </a:ext>
            </a:extLst>
          </p:cNvPr>
          <p:cNvSpPr txBox="1"/>
          <p:nvPr/>
        </p:nvSpPr>
        <p:spPr>
          <a:xfrm>
            <a:off x="4310897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軍艦島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4843ED4-031A-9965-DF26-CA9A0DBD3550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76A6B7C-2E5A-D8A8-97FE-6A3E655C20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86465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長崎県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AAF2E32-E3B6-A86E-500D-C0CDB9138C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3FA3C686-B2B4-643F-786A-2E9FADA1A171}"/>
              </a:ext>
            </a:extLst>
          </p:cNvPr>
          <p:cNvSpPr/>
          <p:nvPr/>
        </p:nvSpPr>
        <p:spPr bwMode="auto">
          <a:xfrm>
            <a:off x="4392873" y="4175193"/>
            <a:ext cx="83878" cy="8387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8" name="直線矢印コネクタ 187">
            <a:extLst>
              <a:ext uri="{FF2B5EF4-FFF2-40B4-BE49-F238E27FC236}">
                <a16:creationId xmlns:a16="http://schemas.microsoft.com/office/drawing/2014/main" id="{A0169ABC-E289-78E8-0CB9-799C5A9C84B5}"/>
              </a:ext>
            </a:extLst>
          </p:cNvPr>
          <p:cNvCxnSpPr>
            <a:cxnSpLocks/>
            <a:endCxn id="4" idx="5"/>
          </p:cNvCxnSpPr>
          <p:nvPr/>
        </p:nvCxnSpPr>
        <p:spPr bwMode="auto">
          <a:xfrm flipH="1" flipV="1">
            <a:off x="4464467" y="4246787"/>
            <a:ext cx="1272325" cy="1182315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48BAAB-911F-036B-E551-8AC52678EE78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05/10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63940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C24492-A3F4-D43A-B5BD-A188B0052647}"/>
              </a:ext>
            </a:extLst>
          </p:cNvPr>
          <p:cNvSpPr txBox="1"/>
          <p:nvPr/>
        </p:nvSpPr>
        <p:spPr>
          <a:xfrm>
            <a:off x="4310897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種子島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D64229C-BB46-A65D-8051-35D5755B31CA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5F0FF59-9BCA-775B-50B4-3E330A99AB59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01681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2883435" y="5679250"/>
            <a:ext cx="59971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鹿児島県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C38E9632-2037-79EA-0F10-7DC232B2D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BA5F32CD-F23F-648E-2C3D-C2FE863A8D68}"/>
              </a:ext>
            </a:extLst>
          </p:cNvPr>
          <p:cNvSpPr/>
          <p:nvPr/>
        </p:nvSpPr>
        <p:spPr bwMode="auto">
          <a:xfrm>
            <a:off x="4626782" y="4560094"/>
            <a:ext cx="169196" cy="16919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7" name="直線矢印コネクタ 226">
            <a:extLst>
              <a:ext uri="{FF2B5EF4-FFF2-40B4-BE49-F238E27FC236}">
                <a16:creationId xmlns:a16="http://schemas.microsoft.com/office/drawing/2014/main" id="{D3E16A12-10FA-163E-11E9-A8C7A661905D}"/>
              </a:ext>
            </a:extLst>
          </p:cNvPr>
          <p:cNvCxnSpPr>
            <a:cxnSpLocks/>
            <a:endCxn id="4" idx="5"/>
          </p:cNvCxnSpPr>
          <p:nvPr/>
        </p:nvCxnSpPr>
        <p:spPr bwMode="auto">
          <a:xfrm flipH="1" flipV="1">
            <a:off x="4771200" y="4704512"/>
            <a:ext cx="694730" cy="644388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63CD20-5D44-DE2D-E638-553BF4DB850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06/10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277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AE23148-35D9-5747-FEF6-83F7E0B95275}"/>
              </a:ext>
            </a:extLst>
          </p:cNvPr>
          <p:cNvSpPr txBox="1"/>
          <p:nvPr/>
        </p:nvSpPr>
        <p:spPr>
          <a:xfrm>
            <a:off x="4310897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硫黄島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D559200-9697-EC3A-B15D-5EF3B49F7DF0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A59A43F-BE20-8501-B805-D818B19F4F55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2697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東京都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54BFF7F6-5DD9-52B7-9A09-9E9F2643E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08974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1259DDF9-F91C-E221-620D-351FF3458604}"/>
              </a:ext>
            </a:extLst>
          </p:cNvPr>
          <p:cNvSpPr/>
          <p:nvPr/>
        </p:nvSpPr>
        <p:spPr bwMode="auto">
          <a:xfrm>
            <a:off x="6557976" y="5417344"/>
            <a:ext cx="169196" cy="16919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4" name="直線矢印コネクタ 153">
            <a:extLst>
              <a:ext uri="{FF2B5EF4-FFF2-40B4-BE49-F238E27FC236}">
                <a16:creationId xmlns:a16="http://schemas.microsoft.com/office/drawing/2014/main" id="{C9603DAC-4426-791B-9AEA-F68CF075E376}"/>
              </a:ext>
            </a:extLst>
          </p:cNvPr>
          <p:cNvCxnSpPr>
            <a:cxnSpLocks/>
            <a:endCxn id="4" idx="7"/>
          </p:cNvCxnSpPr>
          <p:nvPr/>
        </p:nvCxnSpPr>
        <p:spPr bwMode="auto">
          <a:xfrm flipH="1">
            <a:off x="6702394" y="5049180"/>
            <a:ext cx="473726" cy="392942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1" name="テキスト ボックス 160">
            <a:extLst>
              <a:ext uri="{FF2B5EF4-FFF2-40B4-BE49-F238E27FC236}">
                <a16:creationId xmlns:a16="http://schemas.microsoft.com/office/drawing/2014/main" id="{49F485B5-FE22-3D18-05B8-A3AB27E87294}"/>
              </a:ext>
            </a:extLst>
          </p:cNvPr>
          <p:cNvSpPr txBox="1"/>
          <p:nvPr/>
        </p:nvSpPr>
        <p:spPr>
          <a:xfrm>
            <a:off x="7176120" y="4606335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東京からずーっと南の方に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あります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DFB4072-9475-B233-8FE6-BB22B0225B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07/10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0635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E89E9C0-7A11-A481-7B18-22FDF2774D18}"/>
              </a:ext>
            </a:extLst>
          </p:cNvPr>
          <p:cNvSpPr txBox="1"/>
          <p:nvPr/>
        </p:nvSpPr>
        <p:spPr>
          <a:xfrm>
            <a:off x="4310898" y="2705725"/>
            <a:ext cx="357020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壱岐島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3EF283-A604-C1D4-86C1-34EF42C5E232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05162D2-5A9F-7F92-6271-A12FEFE53FB6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851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長崎県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953347D-44B6-8958-B438-CF3AB5488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177" name="楕円 176">
            <a:extLst>
              <a:ext uri="{FF2B5EF4-FFF2-40B4-BE49-F238E27FC236}">
                <a16:creationId xmlns:a16="http://schemas.microsoft.com/office/drawing/2014/main" id="{08B8A275-85A9-3FD7-747A-F1DAD28007D4}"/>
              </a:ext>
            </a:extLst>
          </p:cNvPr>
          <p:cNvSpPr/>
          <p:nvPr/>
        </p:nvSpPr>
        <p:spPr bwMode="auto">
          <a:xfrm>
            <a:off x="4353732" y="3906044"/>
            <a:ext cx="169196" cy="16919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8" name="直線矢印コネクタ 177">
            <a:extLst>
              <a:ext uri="{FF2B5EF4-FFF2-40B4-BE49-F238E27FC236}">
                <a16:creationId xmlns:a16="http://schemas.microsoft.com/office/drawing/2014/main" id="{CC225617-1DF2-BB8B-F3DD-2D001D971BC5}"/>
              </a:ext>
            </a:extLst>
          </p:cNvPr>
          <p:cNvCxnSpPr>
            <a:cxnSpLocks/>
            <a:endCxn id="177" idx="7"/>
          </p:cNvCxnSpPr>
          <p:nvPr/>
        </p:nvCxnSpPr>
        <p:spPr bwMode="auto">
          <a:xfrm flipH="1">
            <a:off x="4498150" y="3447147"/>
            <a:ext cx="247700" cy="483675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4C24CD0-D6FC-6DF4-6133-EFD19CC8C9C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08/10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E08CAC-87A8-6B6C-238C-37946CA8B851}"/>
              </a:ext>
            </a:extLst>
          </p:cNvPr>
          <p:cNvSpPr txBox="1"/>
          <p:nvPr/>
        </p:nvSpPr>
        <p:spPr>
          <a:xfrm>
            <a:off x="3746639" y="2705725"/>
            <a:ext cx="469872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伊豆大島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46171B-A90B-9FD5-5937-585A4DF85586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D1B12F4-327B-6F58-D39F-4164FD088A2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00241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502169" y="2367171"/>
            <a:ext cx="11187678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+mj-ea"/>
                <a:ea typeface="+mj-ea"/>
              </a:rPr>
              <a:t>島の名前から</a:t>
            </a:r>
            <a:endParaRPr lang="en-US" altLang="ja-JP" sz="6600" b="1" dirty="0">
              <a:latin typeface="+mj-ea"/>
              <a:ea typeface="+mj-ea"/>
            </a:endParaRPr>
          </a:p>
          <a:p>
            <a:pPr algn="ctr"/>
            <a:r>
              <a:rPr kumimoji="1" lang="ja-JP" altLang="en-US" sz="6600" b="1" dirty="0">
                <a:latin typeface="+mj-ea"/>
                <a:ea typeface="+mj-ea"/>
              </a:rPr>
              <a:t>どの都道府県か当ててみよう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5000">
        <p15:prstTrans prst="wind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xit" presetSubtype="32" fill="hold" grpId="1" nodeType="afterEffect">
                                  <p:stCondLst>
                                    <p:cond delay="5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7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東京都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A543037-2390-46FC-730C-3E2348E88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06D77C46-7044-A7D0-C86A-D922B19FDA3F}"/>
              </a:ext>
            </a:extLst>
          </p:cNvPr>
          <p:cNvSpPr/>
          <p:nvPr/>
        </p:nvSpPr>
        <p:spPr bwMode="auto">
          <a:xfrm>
            <a:off x="6398432" y="3721894"/>
            <a:ext cx="80296" cy="8029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05" name="直線矢印コネクタ 104">
            <a:extLst>
              <a:ext uri="{FF2B5EF4-FFF2-40B4-BE49-F238E27FC236}">
                <a16:creationId xmlns:a16="http://schemas.microsoft.com/office/drawing/2014/main" id="{B86ACB17-67DD-3DF0-3406-59B5A5A6C71D}"/>
              </a:ext>
            </a:extLst>
          </p:cNvPr>
          <p:cNvCxnSpPr>
            <a:cxnSpLocks/>
            <a:endCxn id="4" idx="5"/>
          </p:cNvCxnSpPr>
          <p:nvPr/>
        </p:nvCxnSpPr>
        <p:spPr bwMode="auto">
          <a:xfrm flipH="1" flipV="1">
            <a:off x="6466969" y="3790431"/>
            <a:ext cx="726161" cy="675819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46A816-E110-F38F-4E6F-0B515679425A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09/10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761083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4F2045C-7ACD-F8EB-E29A-E46D95D4ED2E}"/>
              </a:ext>
            </a:extLst>
          </p:cNvPr>
          <p:cNvSpPr txBox="1"/>
          <p:nvPr/>
        </p:nvSpPr>
        <p:spPr>
          <a:xfrm>
            <a:off x="4875153" y="2705725"/>
            <a:ext cx="244169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下島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C8E6187-CF31-2B00-8DB8-F7AD8FC5ED0B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DA3025-0569-998D-9DA4-37321259C8F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5471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480802A2-D0E4-45A6-A2B8-8B9B0EFC7BB4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熊本県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B3070D2C-4EBE-3419-BB9F-64F97B915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3" name="楕円 2">
            <a:extLst>
              <a:ext uri="{FF2B5EF4-FFF2-40B4-BE49-F238E27FC236}">
                <a16:creationId xmlns:a16="http://schemas.microsoft.com/office/drawing/2014/main" id="{00738D68-4E5F-8277-B14E-0B8067071027}"/>
              </a:ext>
            </a:extLst>
          </p:cNvPr>
          <p:cNvSpPr/>
          <p:nvPr/>
        </p:nvSpPr>
        <p:spPr bwMode="auto">
          <a:xfrm>
            <a:off x="4455471" y="4217333"/>
            <a:ext cx="126054" cy="12605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49E25FCB-7520-7A4C-B1B1-21A43F75B0FD}"/>
              </a:ext>
            </a:extLst>
          </p:cNvPr>
          <p:cNvCxnSpPr>
            <a:cxnSpLocks/>
            <a:endCxn id="3" idx="3"/>
          </p:cNvCxnSpPr>
          <p:nvPr/>
        </p:nvCxnSpPr>
        <p:spPr bwMode="auto">
          <a:xfrm flipV="1">
            <a:off x="3935760" y="4324927"/>
            <a:ext cx="538171" cy="544233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0ACDA9-DC7B-6B05-1297-B0DFFB6E0493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10/10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95753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BAFB4CB6-FB1C-451E-A358-F18B2716837B}"/>
              </a:ext>
            </a:extLst>
          </p:cNvPr>
          <p:cNvGrpSpPr/>
          <p:nvPr/>
        </p:nvGrpSpPr>
        <p:grpSpPr>
          <a:xfrm>
            <a:off x="0" y="1133745"/>
            <a:ext cx="4295800" cy="5724255"/>
            <a:chOff x="0" y="1133745"/>
            <a:chExt cx="3485709" cy="5724255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FE716AA-0506-4C25-96C3-C158509C1708}"/>
                </a:ext>
              </a:extLst>
            </p:cNvPr>
            <p:cNvSpPr/>
            <p:nvPr/>
          </p:nvSpPr>
          <p:spPr bwMode="auto">
            <a:xfrm rot="16200000">
              <a:off x="1027323" y="4399613"/>
              <a:ext cx="1431064" cy="3485709"/>
            </a:xfrm>
            <a:prstGeom prst="rect">
              <a:avLst/>
            </a:prstGeom>
            <a:solidFill>
              <a:srgbClr val="66FF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D7D9614-7F13-40D9-8CB2-03075CFBE399}"/>
                </a:ext>
              </a:extLst>
            </p:cNvPr>
            <p:cNvSpPr/>
            <p:nvPr/>
          </p:nvSpPr>
          <p:spPr bwMode="auto">
            <a:xfrm rot="16200000">
              <a:off x="1027323" y="2968550"/>
              <a:ext cx="1431064" cy="3485709"/>
            </a:xfrm>
            <a:prstGeom prst="rect">
              <a:avLst/>
            </a:prstGeom>
            <a:solidFill>
              <a:srgbClr val="00CC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F8E24B65-F697-4819-98EC-B1A9ADDF08EF}"/>
                </a:ext>
              </a:extLst>
            </p:cNvPr>
            <p:cNvSpPr/>
            <p:nvPr/>
          </p:nvSpPr>
          <p:spPr bwMode="auto">
            <a:xfrm rot="16200000">
              <a:off x="1027323" y="1537486"/>
              <a:ext cx="1431064" cy="3485709"/>
            </a:xfrm>
            <a:prstGeom prst="rect">
              <a:avLst/>
            </a:prstGeom>
            <a:solidFill>
              <a:srgbClr val="008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2C48158-7C4C-451A-ACC8-5E1EE3895F22}"/>
                </a:ext>
              </a:extLst>
            </p:cNvPr>
            <p:cNvSpPr/>
            <p:nvPr/>
          </p:nvSpPr>
          <p:spPr bwMode="auto">
            <a:xfrm rot="16200000">
              <a:off x="1027323" y="106422"/>
              <a:ext cx="1431064" cy="3485709"/>
            </a:xfrm>
            <a:prstGeom prst="rect">
              <a:avLst/>
            </a:prstGeom>
            <a:solidFill>
              <a:srgbClr val="0033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0C8BF965-148C-4621-9A52-C9B6FAC6DC2D}"/>
              </a:ext>
            </a:extLst>
          </p:cNvPr>
          <p:cNvGrpSpPr/>
          <p:nvPr/>
        </p:nvGrpSpPr>
        <p:grpSpPr>
          <a:xfrm>
            <a:off x="4260910" y="1133744"/>
            <a:ext cx="7931089" cy="5724256"/>
            <a:chOff x="3485710" y="1133744"/>
            <a:chExt cx="8706290" cy="5724256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BE174F5D-62AA-4EFB-A985-8E0A0864F037}"/>
                </a:ext>
              </a:extLst>
            </p:cNvPr>
            <p:cNvSpPr/>
            <p:nvPr/>
          </p:nvSpPr>
          <p:spPr bwMode="auto">
            <a:xfrm rot="16200000">
              <a:off x="7123323" y="1789323"/>
              <a:ext cx="1431064" cy="8706290"/>
            </a:xfrm>
            <a:prstGeom prst="rect">
              <a:avLst/>
            </a:prstGeom>
            <a:solidFill>
              <a:srgbClr val="66FF66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6D209FFA-0BC6-47EF-9FAF-F463C71B3B5B}"/>
                </a:ext>
              </a:extLst>
            </p:cNvPr>
            <p:cNvSpPr/>
            <p:nvPr/>
          </p:nvSpPr>
          <p:spPr bwMode="auto">
            <a:xfrm rot="16200000">
              <a:off x="7123323" y="358260"/>
              <a:ext cx="1431064" cy="8706290"/>
            </a:xfrm>
            <a:prstGeom prst="rect">
              <a:avLst/>
            </a:prstGeom>
            <a:solidFill>
              <a:srgbClr val="00CC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0EBC208E-1ED9-44ED-845C-52B07C983788}"/>
                </a:ext>
              </a:extLst>
            </p:cNvPr>
            <p:cNvSpPr/>
            <p:nvPr/>
          </p:nvSpPr>
          <p:spPr bwMode="auto">
            <a:xfrm rot="16200000">
              <a:off x="7123323" y="-1072805"/>
              <a:ext cx="1431064" cy="8706290"/>
            </a:xfrm>
            <a:prstGeom prst="rect">
              <a:avLst/>
            </a:prstGeom>
            <a:solidFill>
              <a:srgbClr val="008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04AB9444-ECDD-4972-B768-0FDDF1FE2480}"/>
                </a:ext>
              </a:extLst>
            </p:cNvPr>
            <p:cNvSpPr/>
            <p:nvPr/>
          </p:nvSpPr>
          <p:spPr bwMode="auto">
            <a:xfrm rot="16200000">
              <a:off x="7123323" y="-2503869"/>
              <a:ext cx="1431064" cy="8706290"/>
            </a:xfrm>
            <a:prstGeom prst="rect">
              <a:avLst/>
            </a:prstGeom>
            <a:solidFill>
              <a:srgbClr val="0033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F48D27D-FF1C-4691-A5EC-828BADBB1FF9}"/>
              </a:ext>
            </a:extLst>
          </p:cNvPr>
          <p:cNvSpPr txBox="1"/>
          <p:nvPr/>
        </p:nvSpPr>
        <p:spPr>
          <a:xfrm>
            <a:off x="1290067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1FCD0F1-D3E3-4E24-81EE-9FD297A9E1EA}"/>
              </a:ext>
            </a:extLst>
          </p:cNvPr>
          <p:cNvSpPr txBox="1"/>
          <p:nvPr/>
        </p:nvSpPr>
        <p:spPr>
          <a:xfrm>
            <a:off x="1495249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9DE7395-93EA-4F10-BD7B-243BB13F1DC5}"/>
              </a:ext>
            </a:extLst>
          </p:cNvPr>
          <p:cNvSpPr txBox="1"/>
          <p:nvPr/>
        </p:nvSpPr>
        <p:spPr>
          <a:xfrm>
            <a:off x="1439946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～２問正解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A723CD1-913F-48AE-B9AF-B9F11208178C}"/>
              </a:ext>
            </a:extLst>
          </p:cNvPr>
          <p:cNvSpPr txBox="1"/>
          <p:nvPr/>
        </p:nvSpPr>
        <p:spPr>
          <a:xfrm>
            <a:off x="1495251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n w="762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問正解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0845FFF-A708-4301-94D9-1EC9A9AE1388}"/>
              </a:ext>
            </a:extLst>
          </p:cNvPr>
          <p:cNvSpPr txBox="1"/>
          <p:nvPr/>
        </p:nvSpPr>
        <p:spPr>
          <a:xfrm>
            <a:off x="1290065" y="1616500"/>
            <a:ext cx="27911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９～</a:t>
            </a:r>
            <a:r>
              <a:rPr kumimoji="1" lang="en-US" altLang="ja-JP" sz="3200" b="1" dirty="0">
                <a:latin typeface="+mj-ea"/>
                <a:ea typeface="+mj-ea"/>
              </a:rPr>
              <a:t>10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6BF84A2-91C2-47A4-B87B-9AE3E18DD7AE}"/>
              </a:ext>
            </a:extLst>
          </p:cNvPr>
          <p:cNvSpPr txBox="1"/>
          <p:nvPr/>
        </p:nvSpPr>
        <p:spPr>
          <a:xfrm>
            <a:off x="1495247" y="4419016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3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5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58524795-C678-452F-8D69-BBCB6F1E26A0}"/>
              </a:ext>
            </a:extLst>
          </p:cNvPr>
          <p:cNvSpPr txBox="1"/>
          <p:nvPr/>
        </p:nvSpPr>
        <p:spPr>
          <a:xfrm>
            <a:off x="1439944" y="5913580"/>
            <a:ext cx="2491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0</a:t>
            </a:r>
            <a:r>
              <a:rPr kumimoji="1" lang="ja-JP" altLang="en-US" sz="3200" b="1" dirty="0">
                <a:latin typeface="+mj-ea"/>
                <a:ea typeface="+mj-ea"/>
              </a:rPr>
              <a:t>～２問正解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F56F0AC-002A-46FD-A5A0-24A104C71E2E}"/>
              </a:ext>
            </a:extLst>
          </p:cNvPr>
          <p:cNvSpPr txBox="1"/>
          <p:nvPr/>
        </p:nvSpPr>
        <p:spPr>
          <a:xfrm>
            <a:off x="1495249" y="2987951"/>
            <a:ext cx="238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+mj-ea"/>
                <a:ea typeface="+mj-ea"/>
              </a:rPr>
              <a:t>6</a:t>
            </a:r>
            <a:r>
              <a:rPr kumimoji="1" lang="ja-JP" altLang="en-US" sz="3200" b="1" dirty="0">
                <a:latin typeface="+mj-ea"/>
                <a:ea typeface="+mj-ea"/>
              </a:rPr>
              <a:t>～</a:t>
            </a:r>
            <a:r>
              <a:rPr kumimoji="1" lang="en-US" altLang="ja-JP" sz="3200" b="1" dirty="0">
                <a:latin typeface="+mj-ea"/>
                <a:ea typeface="+mj-ea"/>
              </a:rPr>
              <a:t>8</a:t>
            </a:r>
            <a:r>
              <a:rPr kumimoji="1" lang="ja-JP" altLang="en-US" sz="3200" b="1" dirty="0">
                <a:latin typeface="+mj-ea"/>
                <a:ea typeface="+mj-ea"/>
              </a:rPr>
              <a:t>問正解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438C5066-7EA5-4F92-85B8-28A8A772EBF1}"/>
              </a:ext>
            </a:extLst>
          </p:cNvPr>
          <p:cNvSpPr txBox="1"/>
          <p:nvPr/>
        </p:nvSpPr>
        <p:spPr>
          <a:xfrm>
            <a:off x="2412941" y="262379"/>
            <a:ext cx="7366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+mj-ea"/>
                <a:ea typeface="+mj-ea"/>
              </a:rPr>
              <a:t>あなたは何問正解できたかな？</a:t>
            </a:r>
          </a:p>
        </p:txBody>
      </p:sp>
      <p:grpSp>
        <p:nvGrpSpPr>
          <p:cNvPr id="48" name="Group 295">
            <a:extLst>
              <a:ext uri="{FF2B5EF4-FFF2-40B4-BE49-F238E27FC236}">
                <a16:creationId xmlns:a16="http://schemas.microsoft.com/office/drawing/2014/main" id="{5090636A-4E28-4091-85C1-94EFB6C31030}"/>
              </a:ext>
            </a:extLst>
          </p:cNvPr>
          <p:cNvGrpSpPr>
            <a:grpSpLocks/>
          </p:cNvGrpSpPr>
          <p:nvPr/>
        </p:nvGrpSpPr>
        <p:grpSpPr bwMode="auto">
          <a:xfrm>
            <a:off x="163037" y="2713592"/>
            <a:ext cx="1101982" cy="1101980"/>
            <a:chOff x="1516" y="601"/>
            <a:chExt cx="850" cy="850"/>
          </a:xfrm>
        </p:grpSpPr>
        <p:sp>
          <p:nvSpPr>
            <p:cNvPr id="72" name="Oval 24">
              <a:extLst>
                <a:ext uri="{FF2B5EF4-FFF2-40B4-BE49-F238E27FC236}">
                  <a16:creationId xmlns:a16="http://schemas.microsoft.com/office/drawing/2014/main" id="{57CEF509-2F3A-447E-ADCD-739BC01ED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1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3" name="Oval 25">
              <a:extLst>
                <a:ext uri="{FF2B5EF4-FFF2-40B4-BE49-F238E27FC236}">
                  <a16:creationId xmlns:a16="http://schemas.microsoft.com/office/drawing/2014/main" id="{8A195893-B297-4487-B783-F53BB4022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9933">
                    <a:gamma/>
                    <a:tint val="60392"/>
                    <a:invGamma/>
                  </a:srgbClr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74" name="Oval 26">
              <a:extLst>
                <a:ext uri="{FF2B5EF4-FFF2-40B4-BE49-F238E27FC236}">
                  <a16:creationId xmlns:a16="http://schemas.microsoft.com/office/drawing/2014/main" id="{7D0BFFFF-6E63-4368-8159-D12ECEE11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75" name="Group 27">
              <a:extLst>
                <a:ext uri="{FF2B5EF4-FFF2-40B4-BE49-F238E27FC236}">
                  <a16:creationId xmlns:a16="http://schemas.microsoft.com/office/drawing/2014/main" id="{D28135D9-42C1-4CFB-BE51-7BCFF60BC4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5" y="935"/>
              <a:ext cx="136" cy="182"/>
              <a:chOff x="535" y="935"/>
              <a:chExt cx="136" cy="182"/>
            </a:xfrm>
          </p:grpSpPr>
          <p:sp>
            <p:nvSpPr>
              <p:cNvPr id="82" name="Oval 28">
                <a:extLst>
                  <a:ext uri="{FF2B5EF4-FFF2-40B4-BE49-F238E27FC236}">
                    <a16:creationId xmlns:a16="http://schemas.microsoft.com/office/drawing/2014/main" id="{6B256AD2-18A6-4B37-BA03-9129260A3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3" name="Oval 29">
                <a:extLst>
                  <a:ext uri="{FF2B5EF4-FFF2-40B4-BE49-F238E27FC236}">
                    <a16:creationId xmlns:a16="http://schemas.microsoft.com/office/drawing/2014/main" id="{3262F79F-2B92-4E2A-95EB-90DF88A05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6" name="Group 30">
              <a:extLst>
                <a:ext uri="{FF2B5EF4-FFF2-40B4-BE49-F238E27FC236}">
                  <a16:creationId xmlns:a16="http://schemas.microsoft.com/office/drawing/2014/main" id="{CABD5B8C-D22E-405B-AB9B-39735882AB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2" y="935"/>
              <a:ext cx="136" cy="182"/>
              <a:chOff x="535" y="935"/>
              <a:chExt cx="136" cy="182"/>
            </a:xfrm>
          </p:grpSpPr>
          <p:sp>
            <p:nvSpPr>
              <p:cNvPr id="80" name="Oval 31">
                <a:extLst>
                  <a:ext uri="{FF2B5EF4-FFF2-40B4-BE49-F238E27FC236}">
                    <a16:creationId xmlns:a16="http://schemas.microsoft.com/office/drawing/2014/main" id="{0574F519-ACBA-4922-B1C0-AC4B8CEFC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935"/>
                <a:ext cx="136" cy="182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81" name="Oval 32">
                <a:extLst>
                  <a:ext uri="{FF2B5EF4-FFF2-40B4-BE49-F238E27FC236}">
                    <a16:creationId xmlns:a16="http://schemas.microsoft.com/office/drawing/2014/main" id="{1B11BC23-0F0C-4EDC-AF3E-104155325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8" y="935"/>
                <a:ext cx="90" cy="9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grpSp>
          <p:nvGrpSpPr>
            <p:cNvPr id="77" name="Group 33">
              <a:extLst>
                <a:ext uri="{FF2B5EF4-FFF2-40B4-BE49-F238E27FC236}">
                  <a16:creationId xmlns:a16="http://schemas.microsoft.com/office/drawing/2014/main" id="{9D31A94D-EEEE-4556-8D29-A82EA3F9FD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05" y="1207"/>
              <a:ext cx="272" cy="91"/>
              <a:chOff x="580" y="1207"/>
              <a:chExt cx="363" cy="182"/>
            </a:xfrm>
          </p:grpSpPr>
          <p:sp>
            <p:nvSpPr>
              <p:cNvPr id="78" name="AutoShape 34">
                <a:extLst>
                  <a:ext uri="{FF2B5EF4-FFF2-40B4-BE49-F238E27FC236}">
                    <a16:creationId xmlns:a16="http://schemas.microsoft.com/office/drawing/2014/main" id="{9A2073F5-B7AC-414B-8C8D-793D823896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9" name="Freeform 35">
                <a:extLst>
                  <a:ext uri="{FF2B5EF4-FFF2-40B4-BE49-F238E27FC236}">
                    <a16:creationId xmlns:a16="http://schemas.microsoft.com/office/drawing/2014/main" id="{DC025AFB-6589-4E29-AE14-3E71C558C5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</p:grpSp>
      <p:grpSp>
        <p:nvGrpSpPr>
          <p:cNvPr id="49" name="Group 296">
            <a:extLst>
              <a:ext uri="{FF2B5EF4-FFF2-40B4-BE49-F238E27FC236}">
                <a16:creationId xmlns:a16="http://schemas.microsoft.com/office/drawing/2014/main" id="{07AFAF32-1478-463E-A3B5-0FF8CB9D54F8}"/>
              </a:ext>
            </a:extLst>
          </p:cNvPr>
          <p:cNvGrpSpPr>
            <a:grpSpLocks/>
          </p:cNvGrpSpPr>
          <p:nvPr/>
        </p:nvGrpSpPr>
        <p:grpSpPr bwMode="auto">
          <a:xfrm>
            <a:off x="163198" y="1314451"/>
            <a:ext cx="1101982" cy="1101980"/>
            <a:chOff x="336" y="601"/>
            <a:chExt cx="850" cy="850"/>
          </a:xfrm>
        </p:grpSpPr>
        <p:sp>
          <p:nvSpPr>
            <p:cNvPr id="64" name="Oval 2">
              <a:extLst>
                <a:ext uri="{FF2B5EF4-FFF2-40B4-BE49-F238E27FC236}">
                  <a16:creationId xmlns:a16="http://schemas.microsoft.com/office/drawing/2014/main" id="{10E0DE91-0B53-4FDC-9EAB-365CAF0D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601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5" name="Oval 19">
              <a:extLst>
                <a:ext uri="{FF2B5EF4-FFF2-40B4-BE49-F238E27FC236}">
                  <a16:creationId xmlns:a16="http://schemas.microsoft.com/office/drawing/2014/main" id="{642269AA-17E8-4993-AC81-D9631A632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618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FF0000">
                    <a:gamma/>
                    <a:tint val="60392"/>
                    <a:invGamma/>
                  </a:srgbClr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6" name="Oval 20">
              <a:extLst>
                <a:ext uri="{FF2B5EF4-FFF2-40B4-BE49-F238E27FC236}">
                  <a16:creationId xmlns:a16="http://schemas.microsoft.com/office/drawing/2014/main" id="{748333F7-5BB6-413C-BF5B-C5E433698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63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grpSp>
          <p:nvGrpSpPr>
            <p:cNvPr id="67" name="Group 21">
              <a:extLst>
                <a:ext uri="{FF2B5EF4-FFF2-40B4-BE49-F238E27FC236}">
                  <a16:creationId xmlns:a16="http://schemas.microsoft.com/office/drawing/2014/main" id="{617B86A0-CC68-4F19-AD7E-DDCC111CBCF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1177"/>
              <a:ext cx="453" cy="212"/>
              <a:chOff x="580" y="1207"/>
              <a:chExt cx="363" cy="182"/>
            </a:xfrm>
          </p:grpSpPr>
          <p:sp>
            <p:nvSpPr>
              <p:cNvPr id="70" name="AutoShape 22">
                <a:extLst>
                  <a:ext uri="{FF2B5EF4-FFF2-40B4-BE49-F238E27FC236}">
                    <a16:creationId xmlns:a16="http://schemas.microsoft.com/office/drawing/2014/main" id="{27ADA8BD-B854-4F5C-A9C9-F5D9863821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71" y="1116"/>
                <a:ext cx="182" cy="363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  <p:sp>
            <p:nvSpPr>
              <p:cNvPr id="71" name="Freeform 23">
                <a:extLst>
                  <a:ext uri="{FF2B5EF4-FFF2-40B4-BE49-F238E27FC236}">
                    <a16:creationId xmlns:a16="http://schemas.microsoft.com/office/drawing/2014/main" id="{FF3DB245-640E-4A6A-9A6F-84FFB4767A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" y="1298"/>
                <a:ext cx="272" cy="91"/>
              </a:xfrm>
              <a:custGeom>
                <a:avLst/>
                <a:gdLst>
                  <a:gd name="T0" fmla="*/ 136 w 272"/>
                  <a:gd name="T1" fmla="*/ 136 h 136"/>
                  <a:gd name="T2" fmla="*/ 0 w 272"/>
                  <a:gd name="T3" fmla="*/ 45 h 136"/>
                  <a:gd name="T4" fmla="*/ 136 w 272"/>
                  <a:gd name="T5" fmla="*/ 0 h 136"/>
                  <a:gd name="T6" fmla="*/ 272 w 272"/>
                  <a:gd name="T7" fmla="*/ 45 h 136"/>
                  <a:gd name="T8" fmla="*/ 136 w 272"/>
                  <a:gd name="T9" fmla="*/ 136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136" y="136"/>
                    </a:moveTo>
                    <a:cubicBezTo>
                      <a:pt x="91" y="136"/>
                      <a:pt x="0" y="68"/>
                      <a:pt x="0" y="45"/>
                    </a:cubicBezTo>
                    <a:cubicBezTo>
                      <a:pt x="0" y="22"/>
                      <a:pt x="91" y="0"/>
                      <a:pt x="136" y="0"/>
                    </a:cubicBezTo>
                    <a:cubicBezTo>
                      <a:pt x="181" y="0"/>
                      <a:pt x="272" y="22"/>
                      <a:pt x="272" y="45"/>
                    </a:cubicBezTo>
                    <a:cubicBezTo>
                      <a:pt x="272" y="68"/>
                      <a:pt x="181" y="136"/>
                      <a:pt x="136" y="136"/>
                    </a:cubicBezTo>
                    <a:close/>
                  </a:path>
                </a:pathLst>
              </a:custGeom>
              <a:solidFill>
                <a:srgbClr val="FF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50" charset="-128"/>
                    <a:cs typeface="+mn-cs"/>
                  </a:defRPr>
                </a:lvl9pPr>
              </a:lstStyle>
              <a:p>
                <a:endParaRPr lang="ja-JP" altLang="en-US"/>
              </a:p>
            </p:txBody>
          </p:sp>
        </p:grpSp>
        <p:sp>
          <p:nvSpPr>
            <p:cNvPr id="68" name="AutoShape 36">
              <a:extLst>
                <a:ext uri="{FF2B5EF4-FFF2-40B4-BE49-F238E27FC236}">
                  <a16:creationId xmlns:a16="http://schemas.microsoft.com/office/drawing/2014/main" id="{CA092FF4-4D7D-4C8F-A87C-CE8998B8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9" name="AutoShape 37">
              <a:extLst>
                <a:ext uri="{FF2B5EF4-FFF2-40B4-BE49-F238E27FC236}">
                  <a16:creationId xmlns:a16="http://schemas.microsoft.com/office/drawing/2014/main" id="{3F395874-36A3-49BF-A792-506D304DC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890"/>
              <a:ext cx="272" cy="272"/>
            </a:xfrm>
            <a:custGeom>
              <a:avLst/>
              <a:gdLst>
                <a:gd name="G0" fmla="+- 8146 0 0"/>
                <a:gd name="G1" fmla="+- -11686764 0 0"/>
                <a:gd name="G2" fmla="+- 0 0 -11686764"/>
                <a:gd name="T0" fmla="*/ 0 256 1"/>
                <a:gd name="T1" fmla="*/ 180 256 1"/>
                <a:gd name="G3" fmla="+- -11686764 T0 T1"/>
                <a:gd name="T2" fmla="*/ 0 256 1"/>
                <a:gd name="T3" fmla="*/ 90 256 1"/>
                <a:gd name="G4" fmla="+- -11686764 T2 T3"/>
                <a:gd name="G5" fmla="*/ G4 2 1"/>
                <a:gd name="T4" fmla="*/ 90 256 1"/>
                <a:gd name="T5" fmla="*/ 0 256 1"/>
                <a:gd name="G6" fmla="+- -11686764 T4 T5"/>
                <a:gd name="G7" fmla="*/ G6 2 1"/>
                <a:gd name="G8" fmla="abs -116867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8146"/>
                <a:gd name="G18" fmla="*/ 8146 1 2"/>
                <a:gd name="G19" fmla="+- G18 5400 0"/>
                <a:gd name="G20" fmla="cos G19 -11686764"/>
                <a:gd name="G21" fmla="sin G19 -11686764"/>
                <a:gd name="G22" fmla="+- G20 10800 0"/>
                <a:gd name="G23" fmla="+- G21 10800 0"/>
                <a:gd name="G24" fmla="+- 10800 0 G20"/>
                <a:gd name="G25" fmla="+- 8146 10800 0"/>
                <a:gd name="G26" fmla="?: G9 G17 G25"/>
                <a:gd name="G27" fmla="?: G9 0 21600"/>
                <a:gd name="G28" fmla="cos 10800 -11686764"/>
                <a:gd name="G29" fmla="sin 10800 -11686764"/>
                <a:gd name="G30" fmla="sin 8146 -11686764"/>
                <a:gd name="G31" fmla="+- G28 10800 0"/>
                <a:gd name="G32" fmla="+- G29 10800 0"/>
                <a:gd name="G33" fmla="+- G30 10800 0"/>
                <a:gd name="G34" fmla="?: G4 0 G31"/>
                <a:gd name="G35" fmla="?: -11686764 G34 0"/>
                <a:gd name="G36" fmla="?: G6 G35 G31"/>
                <a:gd name="G37" fmla="+- 21600 0 G36"/>
                <a:gd name="G38" fmla="?: G4 0 G33"/>
                <a:gd name="G39" fmla="?: -116867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331 w 21600"/>
                <a:gd name="T15" fmla="*/ 10523 h 21600"/>
                <a:gd name="T16" fmla="*/ 10800 w 21600"/>
                <a:gd name="T17" fmla="*/ 2654 h 21600"/>
                <a:gd name="T18" fmla="*/ 20269 w 21600"/>
                <a:gd name="T19" fmla="*/ 1052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657" y="10562"/>
                  </a:moveTo>
                  <a:cubicBezTo>
                    <a:pt x="2786" y="6157"/>
                    <a:pt x="6393" y="2654"/>
                    <a:pt x="10800" y="2654"/>
                  </a:cubicBezTo>
                  <a:cubicBezTo>
                    <a:pt x="15206" y="2654"/>
                    <a:pt x="18813" y="6157"/>
                    <a:pt x="18942" y="10562"/>
                  </a:cubicBezTo>
                  <a:lnTo>
                    <a:pt x="21595" y="10484"/>
                  </a:lnTo>
                  <a:cubicBezTo>
                    <a:pt x="21424" y="4645"/>
                    <a:pt x="16641" y="0"/>
                    <a:pt x="10799" y="0"/>
                  </a:cubicBezTo>
                  <a:cubicBezTo>
                    <a:pt x="4958" y="0"/>
                    <a:pt x="175" y="4645"/>
                    <a:pt x="4" y="1048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0" name="Group 294">
            <a:extLst>
              <a:ext uri="{FF2B5EF4-FFF2-40B4-BE49-F238E27FC236}">
                <a16:creationId xmlns:a16="http://schemas.microsoft.com/office/drawing/2014/main" id="{1BA796D7-29FD-444A-A7EA-AC5435C6EAB6}"/>
              </a:ext>
            </a:extLst>
          </p:cNvPr>
          <p:cNvGrpSpPr>
            <a:grpSpLocks/>
          </p:cNvGrpSpPr>
          <p:nvPr/>
        </p:nvGrpSpPr>
        <p:grpSpPr bwMode="auto">
          <a:xfrm>
            <a:off x="158267" y="4171560"/>
            <a:ext cx="1101982" cy="1101980"/>
            <a:chOff x="3891" y="584"/>
            <a:chExt cx="850" cy="850"/>
          </a:xfrm>
        </p:grpSpPr>
        <p:sp>
          <p:nvSpPr>
            <p:cNvPr id="58" name="Oval 47">
              <a:extLst>
                <a:ext uri="{FF2B5EF4-FFF2-40B4-BE49-F238E27FC236}">
                  <a16:creationId xmlns:a16="http://schemas.microsoft.com/office/drawing/2014/main" id="{55180997-CC01-4303-A965-03ADE34F4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584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9" name="Oval 48">
              <a:extLst>
                <a:ext uri="{FF2B5EF4-FFF2-40B4-BE49-F238E27FC236}">
                  <a16:creationId xmlns:a16="http://schemas.microsoft.com/office/drawing/2014/main" id="{F96136CD-0B99-43FF-A888-39360B7B7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8" y="601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0066FF">
                    <a:gamma/>
                    <a:tint val="60392"/>
                    <a:invGamma/>
                  </a:srgbClr>
                </a:gs>
                <a:gs pos="100000">
                  <a:srgbClr val="0066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0" name="Oval 49">
              <a:extLst>
                <a:ext uri="{FF2B5EF4-FFF2-40B4-BE49-F238E27FC236}">
                  <a16:creationId xmlns:a16="http://schemas.microsoft.com/office/drawing/2014/main" id="{3848B230-345B-4AFA-A38A-72EC6DB92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0" y="646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1" name="Oval 56">
              <a:extLst>
                <a:ext uri="{FF2B5EF4-FFF2-40B4-BE49-F238E27FC236}">
                  <a16:creationId xmlns:a16="http://schemas.microsoft.com/office/drawing/2014/main" id="{43B9E93E-83A0-48FF-A114-A782C316B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2" name="Oval 57">
              <a:extLst>
                <a:ext uri="{FF2B5EF4-FFF2-40B4-BE49-F238E27FC236}">
                  <a16:creationId xmlns:a16="http://schemas.microsoft.com/office/drawing/2014/main" id="{58C58FA4-CC27-4105-B4D6-5D802C7DD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981"/>
              <a:ext cx="227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63" name="AutoShape 58">
              <a:extLst>
                <a:ext uri="{FF2B5EF4-FFF2-40B4-BE49-F238E27FC236}">
                  <a16:creationId xmlns:a16="http://schemas.microsoft.com/office/drawing/2014/main" id="{1B612D39-F907-4981-B298-25B4E06C8A2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300" y="1207"/>
              <a:ext cx="44" cy="136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grpSp>
        <p:nvGrpSpPr>
          <p:cNvPr id="51" name="Group 293">
            <a:extLst>
              <a:ext uri="{FF2B5EF4-FFF2-40B4-BE49-F238E27FC236}">
                <a16:creationId xmlns:a16="http://schemas.microsoft.com/office/drawing/2014/main" id="{642315FC-FF74-4C80-ADA9-13365827C36A}"/>
              </a:ext>
            </a:extLst>
          </p:cNvPr>
          <p:cNvGrpSpPr>
            <a:grpSpLocks/>
          </p:cNvGrpSpPr>
          <p:nvPr/>
        </p:nvGrpSpPr>
        <p:grpSpPr bwMode="auto">
          <a:xfrm>
            <a:off x="158265" y="5602622"/>
            <a:ext cx="1101982" cy="1101980"/>
            <a:chOff x="5037" y="618"/>
            <a:chExt cx="850" cy="850"/>
          </a:xfrm>
        </p:grpSpPr>
        <p:sp>
          <p:nvSpPr>
            <p:cNvPr id="52" name="Oval 50">
              <a:extLst>
                <a:ext uri="{FF2B5EF4-FFF2-40B4-BE49-F238E27FC236}">
                  <a16:creationId xmlns:a16="http://schemas.microsoft.com/office/drawing/2014/main" id="{37EFBB98-CA32-4C08-AAF2-9E644A3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7" y="618"/>
              <a:ext cx="850" cy="8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3" name="Oval 51">
              <a:extLst>
                <a:ext uri="{FF2B5EF4-FFF2-40B4-BE49-F238E27FC236}">
                  <a16:creationId xmlns:a16="http://schemas.microsoft.com/office/drawing/2014/main" id="{D2A4C80C-8EDD-407D-977B-DE7D5FA4A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4" y="635"/>
              <a:ext cx="817" cy="817"/>
            </a:xfrm>
            <a:prstGeom prst="ellipse">
              <a:avLst/>
            </a:prstGeom>
            <a:gradFill rotWithShape="1">
              <a:gsLst>
                <a:gs pos="0">
                  <a:srgbClr val="CC0099">
                    <a:gamma/>
                    <a:tint val="60392"/>
                    <a:invGamma/>
                  </a:srgbClr>
                </a:gs>
                <a:gs pos="100000">
                  <a:srgbClr val="CC0099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4" name="Oval 52">
              <a:extLst>
                <a:ext uri="{FF2B5EF4-FFF2-40B4-BE49-F238E27FC236}">
                  <a16:creationId xmlns:a16="http://schemas.microsoft.com/office/drawing/2014/main" id="{32594763-E411-4E37-898B-EB45CBD17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6" y="680"/>
              <a:ext cx="454" cy="454"/>
            </a:xfrm>
            <a:prstGeom prst="ellipse">
              <a:avLst/>
            </a:prstGeom>
            <a:gradFill rotWithShape="1">
              <a:gsLst>
                <a:gs pos="0">
                  <a:schemeClr val="bg1">
                    <a:alpha val="60001"/>
                  </a:schemeClr>
                </a:gs>
                <a:gs pos="100000">
                  <a:schemeClr val="bg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622BF974-45CE-41BC-91D4-EF12121B0CCF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207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64942544-48D1-450E-B56F-6BF051BC1BA5}"/>
                </a:ext>
              </a:extLst>
            </p:cNvPr>
            <p:cNvSpPr>
              <a:spLocks/>
            </p:cNvSpPr>
            <p:nvPr/>
          </p:nvSpPr>
          <p:spPr bwMode="auto">
            <a:xfrm rot="2700000">
              <a:off x="5524" y="935"/>
              <a:ext cx="182" cy="182"/>
            </a:xfrm>
            <a:custGeom>
              <a:avLst/>
              <a:gdLst>
                <a:gd name="T0" fmla="*/ 272 w 726"/>
                <a:gd name="T1" fmla="*/ 0 h 726"/>
                <a:gd name="T2" fmla="*/ 272 w 726"/>
                <a:gd name="T3" fmla="*/ 272 h 726"/>
                <a:gd name="T4" fmla="*/ 0 w 726"/>
                <a:gd name="T5" fmla="*/ 272 h 726"/>
                <a:gd name="T6" fmla="*/ 0 w 726"/>
                <a:gd name="T7" fmla="*/ 453 h 726"/>
                <a:gd name="T8" fmla="*/ 272 w 726"/>
                <a:gd name="T9" fmla="*/ 453 h 726"/>
                <a:gd name="T10" fmla="*/ 272 w 726"/>
                <a:gd name="T11" fmla="*/ 726 h 726"/>
                <a:gd name="T12" fmla="*/ 454 w 726"/>
                <a:gd name="T13" fmla="*/ 726 h 726"/>
                <a:gd name="T14" fmla="*/ 454 w 726"/>
                <a:gd name="T15" fmla="*/ 453 h 726"/>
                <a:gd name="T16" fmla="*/ 726 w 726"/>
                <a:gd name="T17" fmla="*/ 453 h 726"/>
                <a:gd name="T18" fmla="*/ 726 w 726"/>
                <a:gd name="T19" fmla="*/ 272 h 726"/>
                <a:gd name="T20" fmla="*/ 454 w 726"/>
                <a:gd name="T21" fmla="*/ 272 h 726"/>
                <a:gd name="T22" fmla="*/ 454 w 726"/>
                <a:gd name="T23" fmla="*/ 0 h 726"/>
                <a:gd name="T24" fmla="*/ 272 w 726"/>
                <a:gd name="T25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6" h="726">
                  <a:moveTo>
                    <a:pt x="272" y="0"/>
                  </a:moveTo>
                  <a:lnTo>
                    <a:pt x="272" y="272"/>
                  </a:lnTo>
                  <a:lnTo>
                    <a:pt x="0" y="272"/>
                  </a:lnTo>
                  <a:lnTo>
                    <a:pt x="0" y="453"/>
                  </a:lnTo>
                  <a:lnTo>
                    <a:pt x="272" y="453"/>
                  </a:lnTo>
                  <a:lnTo>
                    <a:pt x="272" y="726"/>
                  </a:lnTo>
                  <a:lnTo>
                    <a:pt x="454" y="726"/>
                  </a:lnTo>
                  <a:lnTo>
                    <a:pt x="454" y="453"/>
                  </a:lnTo>
                  <a:lnTo>
                    <a:pt x="726" y="453"/>
                  </a:lnTo>
                  <a:lnTo>
                    <a:pt x="726" y="272"/>
                  </a:lnTo>
                  <a:lnTo>
                    <a:pt x="454" y="272"/>
                  </a:lnTo>
                  <a:lnTo>
                    <a:pt x="454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  <p:sp>
          <p:nvSpPr>
            <p:cNvPr id="57" name="AutoShape 59">
              <a:extLst>
                <a:ext uri="{FF2B5EF4-FFF2-40B4-BE49-F238E27FC236}">
                  <a16:creationId xmlns:a16="http://schemas.microsoft.com/office/drawing/2014/main" id="{3804AE37-BD2F-466E-88F0-4A9F042C1F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56" y="1049"/>
              <a:ext cx="45" cy="453"/>
            </a:xfrm>
            <a:prstGeom prst="moon">
              <a:avLst>
                <a:gd name="adj" fmla="val 33329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defRPr>
              </a:lvl9pPr>
            </a:lstStyle>
            <a:p>
              <a:endParaRPr lang="ja-JP" altLang="en-US"/>
            </a:p>
          </p:txBody>
        </p:sp>
      </p:grp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BEFD7C91-E9A9-4BBF-925B-4929D4AB2E28}"/>
              </a:ext>
            </a:extLst>
          </p:cNvPr>
          <p:cNvSpPr txBox="1"/>
          <p:nvPr/>
        </p:nvSpPr>
        <p:spPr>
          <a:xfrm>
            <a:off x="4648435" y="1573053"/>
            <a:ext cx="63401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すごい！あなたは日本地図博士！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27F6FBD-56CC-4730-85BA-96172244485B}"/>
              </a:ext>
            </a:extLst>
          </p:cNvPr>
          <p:cNvSpPr txBox="1"/>
          <p:nvPr/>
        </p:nvSpPr>
        <p:spPr>
          <a:xfrm>
            <a:off x="4648435" y="2984465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よく知ってるね！</a:t>
            </a: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0C695CD9-76E1-43AE-BD12-21470886AACD}"/>
              </a:ext>
            </a:extLst>
          </p:cNvPr>
          <p:cNvSpPr txBox="1"/>
          <p:nvPr/>
        </p:nvSpPr>
        <p:spPr>
          <a:xfrm>
            <a:off x="4648435" y="4406865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あと一息！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E7010F4E-7D96-43D0-A92D-EE78C9078EA8}"/>
              </a:ext>
            </a:extLst>
          </p:cNvPr>
          <p:cNvSpPr txBox="1"/>
          <p:nvPr/>
        </p:nvSpPr>
        <p:spPr>
          <a:xfrm>
            <a:off x="4648435" y="5880065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latin typeface="+mj-ea"/>
                <a:ea typeface="+mj-ea"/>
              </a:rPr>
              <a:t>うーん、もうちょっと・・・</a:t>
            </a:r>
          </a:p>
        </p:txBody>
      </p:sp>
    </p:spTree>
    <p:extLst>
      <p:ext uri="{BB962C8B-B14F-4D97-AF65-F5344CB8AC3E}">
        <p14:creationId xmlns:p14="http://schemas.microsoft.com/office/powerpoint/2010/main" val="1014082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1200000">
        <p15:prstTrans prst="drape"/>
      </p:transition>
    </mc:Choice>
    <mc:Fallback xmlns="">
      <p:transition spd="slow" advClick="0" advTm="1200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8908B5D-DA0A-3786-57DB-BC331069ECDE}"/>
              </a:ext>
            </a:extLst>
          </p:cNvPr>
          <p:cNvSpPr txBox="1"/>
          <p:nvPr/>
        </p:nvSpPr>
        <p:spPr>
          <a:xfrm>
            <a:off x="1489611" y="2705725"/>
            <a:ext cx="921277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ポートアイランド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2FF3BC2-FB8F-7C77-1C5E-AB2E1FB8739A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DF0E0A1-88A5-C969-2985-45B15DD975BF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52967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兵庫県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26" name="図 225">
            <a:extLst>
              <a:ext uri="{FF2B5EF4-FFF2-40B4-BE49-F238E27FC236}">
                <a16:creationId xmlns:a16="http://schemas.microsoft.com/office/drawing/2014/main" id="{271A31A7-7F5B-E8C8-3AE5-983473A52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232" name="楕円 231">
            <a:extLst>
              <a:ext uri="{FF2B5EF4-FFF2-40B4-BE49-F238E27FC236}">
                <a16:creationId xmlns:a16="http://schemas.microsoft.com/office/drawing/2014/main" id="{247DF730-AE4A-9D35-CFF7-81E2DB8C6B1A}"/>
              </a:ext>
            </a:extLst>
          </p:cNvPr>
          <p:cNvSpPr/>
          <p:nvPr/>
        </p:nvSpPr>
        <p:spPr bwMode="auto">
          <a:xfrm>
            <a:off x="5510935" y="3744035"/>
            <a:ext cx="96340" cy="9634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4" name="直線矢印コネクタ 233">
            <a:extLst>
              <a:ext uri="{FF2B5EF4-FFF2-40B4-BE49-F238E27FC236}">
                <a16:creationId xmlns:a16="http://schemas.microsoft.com/office/drawing/2014/main" id="{A36753CF-ABD8-E8C6-E447-4B4E4E7ECF8F}"/>
              </a:ext>
            </a:extLst>
          </p:cNvPr>
          <p:cNvCxnSpPr>
            <a:endCxn id="232" idx="5"/>
          </p:cNvCxnSpPr>
          <p:nvPr/>
        </p:nvCxnSpPr>
        <p:spPr bwMode="auto">
          <a:xfrm flipH="1" flipV="1">
            <a:off x="5593166" y="3826266"/>
            <a:ext cx="1267919" cy="1177909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77FD8C6-5FF9-140F-313A-D9F9F5BBF8FE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01/10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02820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ACA198C-2F71-5DF3-4C21-8D0CBF2CFD87}"/>
              </a:ext>
            </a:extLst>
          </p:cNvPr>
          <p:cNvSpPr txBox="1"/>
          <p:nvPr/>
        </p:nvSpPr>
        <p:spPr>
          <a:xfrm>
            <a:off x="4310897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佐渡島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A6B4E9F-8BC3-E4CF-B899-91396812A77A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0D04D8-C864-AEDA-CACE-0D48100AFD87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960180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新潟県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12EEF61F-BB86-0C7F-31CF-3DAD4A806A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8865D5E5-2BEA-621F-5011-68F74B60B9E6}"/>
              </a:ext>
            </a:extLst>
          </p:cNvPr>
          <p:cNvSpPr/>
          <p:nvPr/>
        </p:nvSpPr>
        <p:spPr bwMode="auto">
          <a:xfrm>
            <a:off x="6107119" y="2956171"/>
            <a:ext cx="225024" cy="225024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5598385-1322-7F94-A5E0-7C8F477AA991}"/>
              </a:ext>
            </a:extLst>
          </p:cNvPr>
          <p:cNvCxnSpPr>
            <a:cxnSpLocks/>
            <a:endCxn id="4" idx="1"/>
          </p:cNvCxnSpPr>
          <p:nvPr/>
        </p:nvCxnSpPr>
        <p:spPr bwMode="auto">
          <a:xfrm>
            <a:off x="5735960" y="2663915"/>
            <a:ext cx="404113" cy="32521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A985086-2957-9022-909F-A2BDB52095D1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02/10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82925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281C549-C6FA-6306-8E4E-18FC502AE1EC}"/>
              </a:ext>
            </a:extLst>
          </p:cNvPr>
          <p:cNvSpPr txBox="1"/>
          <p:nvPr/>
        </p:nvSpPr>
        <p:spPr>
          <a:xfrm>
            <a:off x="4310898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淡路島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C94EF34-2EEE-BB90-D55E-0DCE09A78383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5006C7-DAC5-0BC0-72DF-FEA3A6E9D3E0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63700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4A9A109-7843-4833-AA5D-504503EFD12F}"/>
              </a:ext>
            </a:extLst>
          </p:cNvPr>
          <p:cNvSpPr txBox="1"/>
          <p:nvPr/>
        </p:nvSpPr>
        <p:spPr>
          <a:xfrm>
            <a:off x="3268156" y="5679250"/>
            <a:ext cx="52277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正解は </a:t>
            </a:r>
            <a:r>
              <a:rPr lang="ja-JP" altLang="en-US" sz="6000" b="1" dirty="0">
                <a:solidFill>
                  <a:srgbClr val="FF0000"/>
                </a:solidFill>
                <a:latin typeface="+mj-ea"/>
                <a:ea typeface="+mj-ea"/>
              </a:rPr>
              <a:t>兵庫県</a:t>
            </a:r>
            <a:r>
              <a:rPr lang="ja-JP" altLang="en-US" sz="3200" b="1" dirty="0">
                <a:latin typeface="+mj-ea"/>
                <a:ea typeface="+mj-ea"/>
              </a:rPr>
              <a:t> でした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45ED63E-728C-4385-B2DD-0062D0687B09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答 え</a:t>
            </a: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783EAB38-9188-6E53-0FE0-7E9EC03B0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524" y="1332516"/>
            <a:ext cx="4552952" cy="4192968"/>
          </a:xfrm>
          <a:prstGeom prst="rect">
            <a:avLst/>
          </a:prstGeom>
        </p:spPr>
      </p:pic>
      <p:sp>
        <p:nvSpPr>
          <p:cNvPr id="4" name="楕円 3">
            <a:extLst>
              <a:ext uri="{FF2B5EF4-FFF2-40B4-BE49-F238E27FC236}">
                <a16:creationId xmlns:a16="http://schemas.microsoft.com/office/drawing/2014/main" id="{083F62D0-AB3F-42B0-9931-71B7DAC9B343}"/>
              </a:ext>
            </a:extLst>
          </p:cNvPr>
          <p:cNvSpPr/>
          <p:nvPr/>
        </p:nvSpPr>
        <p:spPr bwMode="auto">
          <a:xfrm>
            <a:off x="5414976" y="3769519"/>
            <a:ext cx="169196" cy="169196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4" name="直線矢印コネクタ 93">
            <a:extLst>
              <a:ext uri="{FF2B5EF4-FFF2-40B4-BE49-F238E27FC236}">
                <a16:creationId xmlns:a16="http://schemas.microsoft.com/office/drawing/2014/main" id="{A5541999-4ACA-2E06-4093-5A4046B8D8B7}"/>
              </a:ext>
            </a:extLst>
          </p:cNvPr>
          <p:cNvCxnSpPr>
            <a:cxnSpLocks/>
            <a:endCxn id="4" idx="5"/>
          </p:cNvCxnSpPr>
          <p:nvPr/>
        </p:nvCxnSpPr>
        <p:spPr bwMode="auto">
          <a:xfrm flipH="1" flipV="1">
            <a:off x="5559394" y="3913937"/>
            <a:ext cx="1242160" cy="1152150"/>
          </a:xfrm>
          <a:prstGeom prst="straightConnector1">
            <a:avLst/>
          </a:prstGeom>
          <a:noFill/>
          <a:ln w="38100" cap="rnd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657DC9F-8DE0-7472-5BB7-10F719C5A844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03/10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25943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0038069-8634-4F32-841E-4343E6E4EB68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9168033-672B-45F1-A9ED-6A49F567C8EB}"/>
              </a:ext>
            </a:extLst>
          </p:cNvPr>
          <p:cNvSpPr/>
          <p:nvPr/>
        </p:nvSpPr>
        <p:spPr bwMode="auto">
          <a:xfrm>
            <a:off x="0" y="6307108"/>
            <a:ext cx="12192000" cy="270030"/>
          </a:xfrm>
          <a:prstGeom prst="rect">
            <a:avLst/>
          </a:prstGeom>
          <a:solidFill>
            <a:srgbClr val="00B0F0"/>
          </a:solidFill>
          <a:ln w="57150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16442B-31E7-4530-BE82-50228E377E23}"/>
              </a:ext>
            </a:extLst>
          </p:cNvPr>
          <p:cNvSpPr txBox="1"/>
          <p:nvPr/>
        </p:nvSpPr>
        <p:spPr>
          <a:xfrm>
            <a:off x="251490" y="177589"/>
            <a:ext cx="1227536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+mj-ea"/>
                <a:ea typeface="+mj-ea"/>
              </a:rPr>
              <a:t>問 題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6B89EA0-7679-4ACD-4763-38DE2DD0A20D}"/>
              </a:ext>
            </a:extLst>
          </p:cNvPr>
          <p:cNvSpPr txBox="1"/>
          <p:nvPr/>
        </p:nvSpPr>
        <p:spPr>
          <a:xfrm>
            <a:off x="4310897" y="2705725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+mj-ea"/>
                <a:ea typeface="+mj-ea"/>
              </a:rPr>
              <a:t>小豆島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987CBF-E4A1-A8E2-CD65-4D8E87C6E1B1}"/>
              </a:ext>
            </a:extLst>
          </p:cNvPr>
          <p:cNvSpPr txBox="1"/>
          <p:nvPr/>
        </p:nvSpPr>
        <p:spPr>
          <a:xfrm>
            <a:off x="3746639" y="4152275"/>
            <a:ext cx="46987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+mj-ea"/>
                <a:ea typeface="+mj-ea"/>
              </a:rPr>
              <a:t>どこの都道府県にある？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F2A8EAF-6BB4-0788-67BF-2DC76E49BC7C}"/>
              </a:ext>
            </a:extLst>
          </p:cNvPr>
          <p:cNvSpPr txBox="1"/>
          <p:nvPr/>
        </p:nvSpPr>
        <p:spPr>
          <a:xfrm>
            <a:off x="358916" y="616042"/>
            <a:ext cx="1012684" cy="37955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+mj-ea"/>
                <a:ea typeface="+mj-ea"/>
              </a:rPr>
              <a:t>04/10</a:t>
            </a:r>
            <a:endParaRPr kumimoji="1"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95415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300</Words>
  <Application>Microsoft Office PowerPoint</Application>
  <PresentationFormat>ワイド画面</PresentationFormat>
  <Paragraphs>96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6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anm054_日本地図クイズ～この島はどの都道府県～</dc:title>
  <dc:subject>anm054_日本地図クイズ～この島はどの都道府県～</dc:subject>
  <dc:creator>でじけろお</dc:creator>
  <cp:lastModifiedBy/>
  <cp:revision>1</cp:revision>
  <dcterms:created xsi:type="dcterms:W3CDTF">2017-10-06T02:08:43Z</dcterms:created>
  <dcterms:modified xsi:type="dcterms:W3CDTF">2025-02-10T06:05:07Z</dcterms:modified>
  <cp:category/>
  <cp:version>1</cp:version>
</cp:coreProperties>
</file>